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99.wmf" ContentType="image/x-wmf"/>
  <Override PartName="/ppt/media/image98.wmf" ContentType="image/x-wmf"/>
  <Override PartName="/ppt/media/image97.png" ContentType="image/png"/>
  <Override PartName="/ppt/media/image96.wmf" ContentType="image/x-wmf"/>
  <Override PartName="/ppt/media/image95.wmf" ContentType="image/x-wmf"/>
  <Override PartName="/ppt/media/image94.png" ContentType="image/png"/>
  <Override PartName="/ppt/media/image93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9.png" ContentType="image/png"/>
  <Override PartName="/ppt/media/image106.png" ContentType="image/png"/>
  <Override PartName="/ppt/media/image88.png" ContentType="image/png"/>
  <Override PartName="/ppt/media/image105.png" ContentType="image/png"/>
  <Override PartName="/ppt/media/image87.png" ContentType="image/png"/>
  <Override PartName="/ppt/media/image86.png" ContentType="image/png"/>
  <Override PartName="/ppt/media/image85.png" ContentType="image/png"/>
  <Override PartName="/ppt/media/image102.png" ContentType="image/png"/>
  <Override PartName="/ppt/media/image84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25.png" ContentType="image/png"/>
  <Override PartName="/ppt/media/image24.png" ContentType="image/png"/>
  <Override PartName="/ppt/media/image19.wmf" ContentType="image/x-wmf"/>
  <Override PartName="/ppt/media/image108.wmf" ContentType="image/x-wmf"/>
  <Override PartName="/ppt/media/image9.wmf" ContentType="image/x-wmf"/>
  <Override PartName="/ppt/media/image20.jpeg" ContentType="image/jpeg"/>
  <Override PartName="/ppt/media/image79.png" ContentType="image/png"/>
  <Override PartName="/ppt/media/image54.wmf" ContentType="image/x-wmf"/>
  <Override PartName="/ppt/media/image6.wmf" ContentType="image/x-wmf"/>
  <Override PartName="/ppt/media/image104.wmf" ContentType="image/x-wmf"/>
  <Override PartName="/ppt/media/image5.wmf" ContentType="image/x-wmf"/>
  <Override PartName="/ppt/media/image103.wmf" ContentType="image/x-wmf"/>
  <Override PartName="/ppt/media/image4.wmf" ContentType="image/x-wmf"/>
  <Override PartName="/ppt/media/image12.jpeg" ContentType="image/jpeg"/>
  <Override PartName="/ppt/media/image3.wmf" ContentType="image/x-wmf"/>
  <Override PartName="/ppt/media/image100.wmf" ContentType="image/x-wmf"/>
  <Override PartName="/ppt/media/image1.wmf" ContentType="image/x-wmf"/>
  <Override PartName="/ppt/media/image101.wmf" ContentType="image/x-wmf"/>
  <Override PartName="/ppt/media/image2.wmf" ContentType="image/x-wmf"/>
  <Override PartName="/ppt/media/image7.wmf" ContentType="image/x-wmf"/>
  <Override PartName="/ppt/media/image107.wmf" ContentType="image/x-wmf"/>
  <Override PartName="/ppt/media/image8.wmf" ContentType="image/x-wmf"/>
  <Override PartName="/ppt/media/image36.wmf" ContentType="image/x-wmf"/>
  <Override PartName="/ppt/media/image11.wmf" ContentType="image/x-wmf"/>
  <Override PartName="/ppt/media/image35.wmf" ContentType="image/x-wmf"/>
  <Override PartName="/ppt/media/image10.wmf" ContentType="image/x-wmf"/>
  <Override PartName="/ppt/media/image64.png" ContentType="image/png"/>
  <Override PartName="/ppt/media/image63.png" ContentType="image/png"/>
  <Override PartName="/ppt/media/image32.wmf" ContentType="image/x-wmf"/>
  <Override PartName="/ppt/media/image57.wmf" ContentType="image/x-wmf"/>
  <Override PartName="/ppt/media/image62.png" ContentType="image/png"/>
  <Override PartName="/ppt/media/image31.wmf" ContentType="image/x-wmf"/>
  <Override PartName="/ppt/media/image56.wmf" ContentType="image/x-wmf"/>
  <Override PartName="/ppt/media/image61.png" ContentType="image/png"/>
  <Override PartName="/ppt/media/image30.wmf" ContentType="image/x-wmf"/>
  <Override PartName="/ppt/media/image55.wmf" ContentType="image/x-wmf"/>
  <Override PartName="/ppt/media/image60.png" ContentType="image/png"/>
  <Override PartName="/ppt/media/image29.wmf" ContentType="image/x-wmf"/>
  <Override PartName="/ppt/media/image21.jpeg" ContentType="image/jpeg"/>
  <Override PartName="/ppt/media/image34.wmf" ContentType="image/x-wmf"/>
  <Override PartName="/ppt/media/image59.png" ContentType="image/png"/>
  <Override PartName="/ppt/media/image28.wmf" ContentType="image/x-wmf"/>
  <Override PartName="/ppt/media/image33.wmf" ContentType="image/x-wmf"/>
  <Override PartName="/ppt/media/image58.png" ContentType="image/png"/>
  <Override PartName="/ppt/media/image27.wmf" ContentType="image/x-wmf"/>
  <Override PartName="/ppt/media/image26.wmf" ContentType="image/x-wmf"/>
  <Override PartName="/ppt/media/image48.wmf" ContentType="image/x-wmf"/>
  <Override PartName="/ppt/media/image22.wmf" ContentType="image/x-wmf"/>
  <Override PartName="/ppt/media/image47.wmf" ContentType="image/x-wmf"/>
  <Override PartName="/ppt/media/image18.wmf" ContentType="image/x-wmf"/>
  <Override PartName="/ppt/media/image17.wmf" ContentType="image/x-wmf"/>
  <Override PartName="/ppt/media/image16.wmf" ContentType="image/x-wmf"/>
  <Override PartName="/ppt/media/image13.jpeg" ContentType="image/jpeg"/>
  <Override PartName="/ppt/media/image14.jpeg" ContentType="image/jpeg"/>
  <Override PartName="/ppt/media/image23.wmf" ContentType="image/x-wmf"/>
  <Override PartName="/ppt/media/image15.jpeg" ContentType="image/jpeg"/>
  <Override PartName="/ppt/media/image37.wmf" ContentType="image/x-wmf"/>
  <Override PartName="/ppt/media/image38.wmf" ContentType="image/x-wmf"/>
  <Override PartName="/ppt/media/image39.wmf" ContentType="image/x-wmf"/>
  <Override PartName="/ppt/media/image65.png" ContentType="image/png"/>
  <Override PartName="/ppt/media/image40.wmf" ContentType="image/x-wmf"/>
  <Override PartName="/ppt/media/image70.png" ContentType="image/png"/>
  <Override PartName="/ppt/media/image66.png" ContentType="image/png"/>
  <Override PartName="/ppt/media/image41.wmf" ContentType="image/x-wmf"/>
  <Override PartName="/ppt/media/image71.png" ContentType="image/png"/>
  <Override PartName="/ppt/media/image67.png" ContentType="image/png"/>
  <Override PartName="/ppt/media/image42.wmf" ContentType="image/x-wmf"/>
  <Override PartName="/ppt/media/image72.png" ContentType="image/png"/>
  <Override PartName="/ppt/media/image68.png" ContentType="image/png"/>
  <Override PartName="/ppt/media/image43.wmf" ContentType="image/x-wmf"/>
  <Override PartName="/ppt/media/image73.png" ContentType="image/png"/>
  <Override PartName="/ppt/media/image69.png" ContentType="image/png"/>
  <Override PartName="/ppt/media/image44.wmf" ContentType="image/x-wmf"/>
  <Override PartName="/ppt/media/image74.png" ContentType="image/png"/>
  <Override PartName="/ppt/media/image45.wmf" ContentType="image/x-wmf"/>
  <Override PartName="/ppt/media/image50.png" ContentType="image/png"/>
  <Override PartName="/ppt/media/image75.png" ContentType="image/png"/>
  <Override PartName="/ppt/media/image46.wmf" ContentType="image/x-wmf"/>
  <Override PartName="/ppt/media/image49.wmf" ContentType="image/x-wmf"/>
  <Override PartName="/ppt/media/image76.png" ContentType="image/png"/>
  <Override PartName="/ppt/media/image51.wmf" ContentType="image/x-wmf"/>
  <Override PartName="/ppt/media/image77.png" ContentType="image/png"/>
  <Override PartName="/ppt/media/image52.wmf" ContentType="image/x-wmf"/>
  <Override PartName="/ppt/media/image78.png" ContentType="image/png"/>
  <Override PartName="/ppt/media/image53.wmf" ContentType="image/x-wmf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wmf"/><Relationship Id="rId4" Type="http://schemas.openxmlformats.org/officeDocument/2006/relationships/image" Target="../media/image3.wmf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wmf"/><Relationship Id="rId3" Type="http://schemas.openxmlformats.org/officeDocument/2006/relationships/image" Target="../media/image5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wmf"/><Relationship Id="rId3" Type="http://schemas.openxmlformats.org/officeDocument/2006/relationships/image" Target="../media/image7.wmf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wmf"/><Relationship Id="rId3" Type="http://schemas.openxmlformats.org/officeDocument/2006/relationships/image" Target="../media/image9.wmf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0.wmf"/><Relationship Id="rId3" Type="http://schemas.openxmlformats.org/officeDocument/2006/relationships/image" Target="../media/image11.wmf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176880"/>
            <a:ext cx="12189960" cy="67896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3480" cy="499320"/>
          </a:xfrm>
          <a:prstGeom prst="rect">
            <a:avLst/>
          </a:prstGeom>
          <a:ln>
            <a:noFill/>
          </a:ln>
        </p:spPr>
      </p:pic>
      <p:pic>
        <p:nvPicPr>
          <p:cNvPr id="2" name="Picture 3" descr=""/>
          <p:cNvPicPr/>
          <p:nvPr/>
        </p:nvPicPr>
        <p:blipFill>
          <a:blip r:embed="rId3"/>
          <a:stretch/>
        </p:blipFill>
        <p:spPr>
          <a:xfrm>
            <a:off x="0" y="0"/>
            <a:ext cx="959760" cy="747000"/>
          </a:xfrm>
          <a:prstGeom prst="rect">
            <a:avLst/>
          </a:prstGeom>
          <a:ln>
            <a:noFill/>
          </a:ln>
        </p:spPr>
      </p:pic>
      <p:sp>
        <p:nvSpPr>
          <p:cNvPr id="3" name="CustomShape 2"/>
          <p:cNvSpPr/>
          <p:nvPr/>
        </p:nvSpPr>
        <p:spPr>
          <a:xfrm>
            <a:off x="0" y="0"/>
            <a:ext cx="12189960" cy="685584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7" descr=""/>
          <p:cNvPicPr/>
          <p:nvPr/>
        </p:nvPicPr>
        <p:blipFill>
          <a:blip r:embed="rId4"/>
          <a:stretch/>
        </p:blipFill>
        <p:spPr>
          <a:xfrm>
            <a:off x="838080" y="703080"/>
            <a:ext cx="4656240" cy="1244520"/>
          </a:xfrm>
          <a:prstGeom prst="rect">
            <a:avLst/>
          </a:prstGeom>
          <a:ln>
            <a:noFill/>
          </a:ln>
        </p:spPr>
      </p:pic>
      <p:sp>
        <p:nvSpPr>
          <p:cNvPr id="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x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f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0" y="6176880"/>
            <a:ext cx="12189960" cy="67896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3480" cy="499320"/>
          </a:xfrm>
          <a:prstGeom prst="rect">
            <a:avLst/>
          </a:prstGeom>
          <a:ln>
            <a:noFill/>
          </a:ln>
        </p:spPr>
      </p:pic>
      <p:pic>
        <p:nvPicPr>
          <p:cNvPr id="45" name="Picture 3" descr=""/>
          <p:cNvPicPr/>
          <p:nvPr/>
        </p:nvPicPr>
        <p:blipFill>
          <a:blip r:embed="rId3"/>
          <a:stretch/>
        </p:blipFill>
        <p:spPr>
          <a:xfrm>
            <a:off x="0" y="0"/>
            <a:ext cx="959760" cy="747000"/>
          </a:xfrm>
          <a:prstGeom prst="rect">
            <a:avLst/>
          </a:prstGeom>
          <a:ln>
            <a:noFill/>
          </a:ln>
        </p:spPr>
      </p:pic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</a:t>
            </a:r>
            <a:r>
              <a:rPr b="0" lang="en-GB" sz="4400" spc="-1" strike="noStrike">
                <a:latin typeface="Arial"/>
              </a:rPr>
              <a:t>to </a:t>
            </a:r>
            <a:r>
              <a:rPr b="0" lang="en-GB" sz="4400" spc="-1" strike="noStrike">
                <a:latin typeface="Arial"/>
              </a:rPr>
              <a:t>edit </a:t>
            </a:r>
            <a:r>
              <a:rPr b="0" lang="en-GB" sz="4400" spc="-1" strike="noStrike">
                <a:latin typeface="Arial"/>
              </a:rPr>
              <a:t>the </a:t>
            </a:r>
            <a:r>
              <a:rPr b="0" lang="en-GB" sz="4400" spc="-1" strike="noStrike">
                <a:latin typeface="Arial"/>
              </a:rPr>
              <a:t>title </a:t>
            </a:r>
            <a:r>
              <a:rPr b="0" lang="en-GB" sz="4400" spc="-1" strike="noStrike">
                <a:latin typeface="Arial"/>
              </a:rPr>
              <a:t>text </a:t>
            </a:r>
            <a:r>
              <a:rPr b="0" lang="en-GB" sz="4400" spc="-1" strike="noStrike">
                <a:latin typeface="Arial"/>
              </a:rPr>
              <a:t>form</a:t>
            </a:r>
            <a:r>
              <a:rPr b="0" lang="en-GB" sz="4400" spc="-1" strike="noStrike">
                <a:latin typeface="Arial"/>
              </a:rPr>
              <a:t>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0" y="6176880"/>
            <a:ext cx="12189960" cy="67896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5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3480" cy="499320"/>
          </a:xfrm>
          <a:prstGeom prst="rect">
            <a:avLst/>
          </a:prstGeom>
          <a:ln>
            <a:noFill/>
          </a:ln>
        </p:spPr>
      </p:pic>
      <p:pic>
        <p:nvPicPr>
          <p:cNvPr id="86" name="Picture 3" descr=""/>
          <p:cNvPicPr/>
          <p:nvPr/>
        </p:nvPicPr>
        <p:blipFill>
          <a:blip r:embed="rId3"/>
          <a:stretch/>
        </p:blipFill>
        <p:spPr>
          <a:xfrm>
            <a:off x="0" y="0"/>
            <a:ext cx="959760" cy="747000"/>
          </a:xfrm>
          <a:prstGeom prst="rect">
            <a:avLst/>
          </a:prstGeom>
          <a:ln>
            <a:noFill/>
          </a:ln>
        </p:spPr>
      </p:pic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t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x</a:t>
            </a:r>
            <a:r>
              <a:rPr b="0" lang="en-GB" sz="4400" spc="-1" strike="noStrike">
                <a:latin typeface="Arial"/>
              </a:rPr>
              <a:t>t </a:t>
            </a:r>
            <a:r>
              <a:rPr b="0" lang="en-GB" sz="4400" spc="-1" strike="noStrike">
                <a:latin typeface="Arial"/>
              </a:rPr>
              <a:t>f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6176880"/>
            <a:ext cx="12189960" cy="67896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6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3480" cy="499320"/>
          </a:xfrm>
          <a:prstGeom prst="rect">
            <a:avLst/>
          </a:prstGeom>
          <a:ln>
            <a:noFill/>
          </a:ln>
        </p:spPr>
      </p:pic>
      <p:pic>
        <p:nvPicPr>
          <p:cNvPr id="127" name="Picture 3" descr=""/>
          <p:cNvPicPr/>
          <p:nvPr/>
        </p:nvPicPr>
        <p:blipFill>
          <a:blip r:embed="rId3"/>
          <a:stretch/>
        </p:blipFill>
        <p:spPr>
          <a:xfrm>
            <a:off x="0" y="0"/>
            <a:ext cx="959760" cy="747000"/>
          </a:xfrm>
          <a:prstGeom prst="rect">
            <a:avLst/>
          </a:prstGeom>
          <a:ln>
            <a:noFill/>
          </a:ln>
        </p:spPr>
      </p:pic>
      <p:sp>
        <p:nvSpPr>
          <p:cNvPr id="128" name="PlaceHolder 2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li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k 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o 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d</a:t>
            </a:r>
            <a:r>
              <a:rPr b="0" lang="en-GB" sz="1800" spc="-1" strike="noStrike">
                <a:latin typeface="Arial"/>
              </a:rPr>
              <a:t>it 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h</a:t>
            </a:r>
            <a:r>
              <a:rPr b="0" lang="en-GB" sz="1800" spc="-1" strike="noStrike">
                <a:latin typeface="Arial"/>
              </a:rPr>
              <a:t>e </a:t>
            </a:r>
            <a:r>
              <a:rPr b="0" lang="en-GB" sz="1800" spc="-1" strike="noStrike">
                <a:latin typeface="Arial"/>
              </a:rPr>
              <a:t>ti</a:t>
            </a:r>
            <a:r>
              <a:rPr b="0" lang="en-GB" sz="1800" spc="-1" strike="noStrike">
                <a:latin typeface="Arial"/>
              </a:rPr>
              <a:t>tl</a:t>
            </a:r>
            <a:r>
              <a:rPr b="0" lang="en-GB" sz="1800" spc="-1" strike="noStrike">
                <a:latin typeface="Arial"/>
              </a:rPr>
              <a:t>e 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x</a:t>
            </a:r>
            <a:r>
              <a:rPr b="0" lang="en-GB" sz="1800" spc="-1" strike="noStrike">
                <a:latin typeface="Arial"/>
              </a:rPr>
              <a:t>t </a:t>
            </a:r>
            <a:r>
              <a:rPr b="0" lang="en-GB" sz="1800" spc="-1" strike="noStrike">
                <a:latin typeface="Arial"/>
              </a:rPr>
              <a:t>f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r</a:t>
            </a:r>
            <a:r>
              <a:rPr b="0" lang="en-GB" sz="1800" spc="-1" strike="noStrike">
                <a:latin typeface="Arial"/>
              </a:rPr>
              <a:t>m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0" y="6176880"/>
            <a:ext cx="12189960" cy="67896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7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3480" cy="499320"/>
          </a:xfrm>
          <a:prstGeom prst="rect">
            <a:avLst/>
          </a:prstGeom>
          <a:ln>
            <a:noFill/>
          </a:ln>
        </p:spPr>
      </p:pic>
      <p:pic>
        <p:nvPicPr>
          <p:cNvPr id="168" name="Picture 3" descr=""/>
          <p:cNvPicPr/>
          <p:nvPr/>
        </p:nvPicPr>
        <p:blipFill>
          <a:blip r:embed="rId3"/>
          <a:stretch/>
        </p:blipFill>
        <p:spPr>
          <a:xfrm>
            <a:off x="0" y="0"/>
            <a:ext cx="959760" cy="747000"/>
          </a:xfrm>
          <a:prstGeom prst="rect">
            <a:avLst/>
          </a:prstGeom>
          <a:ln>
            <a:noFill/>
          </a:ln>
        </p:spPr>
      </p:pic>
      <p:sp>
        <p:nvSpPr>
          <p:cNvPr id="16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x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f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4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slideLayout" Target="../slideLayouts/slideLayout4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slideLayout" Target="../slideLayouts/slideLayout4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wmf"/><Relationship Id="rId2" Type="http://schemas.openxmlformats.org/officeDocument/2006/relationships/slideLayout" Target="../slideLayouts/slideLayout4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9.wmf"/><Relationship Id="rId2" Type="http://schemas.openxmlformats.org/officeDocument/2006/relationships/slideLayout" Target="../slideLayouts/slideLayout4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wmf"/><Relationship Id="rId2" Type="http://schemas.openxmlformats.org/officeDocument/2006/relationships/slideLayout" Target="../slideLayouts/slideLayout4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1.wmf"/><Relationship Id="rId2" Type="http://schemas.openxmlformats.org/officeDocument/2006/relationships/slideLayout" Target="../slideLayouts/slideLayout4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slideLayout" Target="../slideLayouts/slideLayout4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wmf"/><Relationship Id="rId2" Type="http://schemas.openxmlformats.org/officeDocument/2006/relationships/slideLayout" Target="../slideLayouts/slideLayout4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4.wmf"/><Relationship Id="rId2" Type="http://schemas.openxmlformats.org/officeDocument/2006/relationships/slideLayout" Target="../slideLayouts/slideLayout4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slideLayout" Target="../slideLayouts/slideLayout4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slideLayout" Target="../slideLayouts/slideLayout4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7.wmf"/><Relationship Id="rId2" Type="http://schemas.openxmlformats.org/officeDocument/2006/relationships/slideLayout" Target="../slideLayouts/slideLayout4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8.wmf"/><Relationship Id="rId2" Type="http://schemas.openxmlformats.org/officeDocument/2006/relationships/slideLayout" Target="../slideLayouts/slideLayout4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9.wmf"/><Relationship Id="rId2" Type="http://schemas.openxmlformats.org/officeDocument/2006/relationships/slideLayout" Target="../slideLayouts/slideLayout4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slideLayout" Target="../slideLayouts/slideLayout4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1.wmf"/><Relationship Id="rId2" Type="http://schemas.openxmlformats.org/officeDocument/2006/relationships/slideLayout" Target="../slideLayouts/slideLayout4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2.wmf"/><Relationship Id="rId2" Type="http://schemas.openxmlformats.org/officeDocument/2006/relationships/slideLayout" Target="../slideLayouts/slideLayout4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slideLayout" Target="../slideLayouts/slideLayout4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4.wmf"/><Relationship Id="rId2" Type="http://schemas.openxmlformats.org/officeDocument/2006/relationships/slideLayout" Target="../slideLayouts/slideLayout4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5.wmf"/><Relationship Id="rId2" Type="http://schemas.openxmlformats.org/officeDocument/2006/relationships/image" Target="../media/image46.wmf"/><Relationship Id="rId3" Type="http://schemas.openxmlformats.org/officeDocument/2006/relationships/slideLayout" Target="../slideLayouts/slideLayout4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7.wmf"/><Relationship Id="rId2" Type="http://schemas.openxmlformats.org/officeDocument/2006/relationships/image" Target="../media/image48.wmf"/><Relationship Id="rId3" Type="http://schemas.openxmlformats.org/officeDocument/2006/relationships/image" Target="../media/image49.wmf"/><Relationship Id="rId4" Type="http://schemas.openxmlformats.org/officeDocument/2006/relationships/image" Target="../media/image50.png"/><Relationship Id="rId5" Type="http://schemas.openxmlformats.org/officeDocument/2006/relationships/image" Target="../media/image51.wmf"/><Relationship Id="rId6" Type="http://schemas.openxmlformats.org/officeDocument/2006/relationships/image" Target="../media/image52.wmf"/><Relationship Id="rId7" Type="http://schemas.openxmlformats.org/officeDocument/2006/relationships/slideLayout" Target="../slideLayouts/slideLayout4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3.wmf"/><Relationship Id="rId2" Type="http://schemas.openxmlformats.org/officeDocument/2006/relationships/image" Target="../media/image54.wmf"/><Relationship Id="rId3" Type="http://schemas.openxmlformats.org/officeDocument/2006/relationships/image" Target="../media/image55.wmf"/><Relationship Id="rId4" Type="http://schemas.openxmlformats.org/officeDocument/2006/relationships/image" Target="../media/image56.wmf"/><Relationship Id="rId5" Type="http://schemas.openxmlformats.org/officeDocument/2006/relationships/image" Target="../media/image57.wmf"/><Relationship Id="rId6" Type="http://schemas.openxmlformats.org/officeDocument/2006/relationships/slideLayout" Target="../slideLayouts/slideLayout4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4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://my.library.com/user/(%5b%5e/&#8221;%5d*)$&#8221;)" TargetMode="External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4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slideLayout" Target="../slideLayouts/slideLayout4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hyperlink" Target="http://my.library.com/user/(%5b%5e/&#8221;%5d*)$&#8221;)" TargetMode="External"/><Relationship Id="rId5" Type="http://schemas.openxmlformats.org/officeDocument/2006/relationships/slideLayout" Target="../slideLayouts/slideLayout4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4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slideLayout" Target="../slideLayouts/slideLayout4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slideLayout" Target="../slideLayouts/slideLayout4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slideLayout" Target="../slideLayouts/slideLayout4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slideLayout" Target="../slideLayouts/slideLayout4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slideLayout" Target="../slideLayouts/slideLayout4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4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slideLayout" Target="../slideLayouts/slideLayout4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95.wmf"/><Relationship Id="rId2" Type="http://schemas.openxmlformats.org/officeDocument/2006/relationships/image" Target="../media/image96.wmf"/><Relationship Id="rId3" Type="http://schemas.openxmlformats.org/officeDocument/2006/relationships/image" Target="../media/image97.png"/><Relationship Id="rId4" Type="http://schemas.openxmlformats.org/officeDocument/2006/relationships/image" Target="../media/image98.wmf"/><Relationship Id="rId5" Type="http://schemas.openxmlformats.org/officeDocument/2006/relationships/image" Target="../media/image99.wmf"/><Relationship Id="rId6" Type="http://schemas.openxmlformats.org/officeDocument/2006/relationships/slideLayout" Target="../slideLayouts/slideLayout4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00.wmf"/><Relationship Id="rId2" Type="http://schemas.openxmlformats.org/officeDocument/2006/relationships/image" Target="../media/image101.wmf"/><Relationship Id="rId3" Type="http://schemas.openxmlformats.org/officeDocument/2006/relationships/image" Target="../media/image102.png"/><Relationship Id="rId4" Type="http://schemas.openxmlformats.org/officeDocument/2006/relationships/image" Target="../media/image103.wmf"/><Relationship Id="rId5" Type="http://schemas.openxmlformats.org/officeDocument/2006/relationships/image" Target="../media/image104.wmf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slideLayout" Target="../slideLayouts/slideLayout4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07.wmf"/><Relationship Id="rId2" Type="http://schemas.openxmlformats.org/officeDocument/2006/relationships/image" Target="../media/image108.wmf"/><Relationship Id="rId3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wmf"/><Relationship Id="rId3" Type="http://schemas.openxmlformats.org/officeDocument/2006/relationships/image" Target="../media/image18.wmf"/><Relationship Id="rId4" Type="http://schemas.openxmlformats.org/officeDocument/2006/relationships/image" Target="../media/image19.wmf"/><Relationship Id="rId5" Type="http://schemas.openxmlformats.org/officeDocument/2006/relationships/slideLayout" Target="../slideLayouts/slideLayout4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image" Target="../media/image22.wmf"/><Relationship Id="rId4" Type="http://schemas.openxmlformats.org/officeDocument/2006/relationships/image" Target="../media/image23.wmf"/><Relationship Id="rId5" Type="http://schemas.openxmlformats.org/officeDocument/2006/relationships/slideLayout" Target="../slideLayouts/slideLayout4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975320" y="4385520"/>
            <a:ext cx="9423720" cy="124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GB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Behaviour Driven Development :</a:t>
            </a:r>
            <a:br/>
            <a:r>
              <a:rPr b="1" lang="en-GB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theGardener roots</a:t>
            </a:r>
            <a:endParaRPr b="0" lang="en-GB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0" y="0"/>
            <a:ext cx="12189960" cy="619164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2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Introduction | Functional tests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643E5C5D-D646-4BD3-8E96-FB4783EC735F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284" name="Picture 4" descr=""/>
          <p:cNvPicPr/>
          <p:nvPr/>
        </p:nvPicPr>
        <p:blipFill>
          <a:blip r:embed="rId1"/>
          <a:stretch/>
        </p:blipFill>
        <p:spPr>
          <a:xfrm>
            <a:off x="3086640" y="1267920"/>
            <a:ext cx="6972480" cy="460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0" y="0"/>
            <a:ext cx="12189960" cy="619164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2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Introduction | Executable Documentation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F0A3921E-3ADA-4237-9D8B-3D43A91F108A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288" name="Picture 3" descr=""/>
          <p:cNvPicPr/>
          <p:nvPr/>
        </p:nvPicPr>
        <p:blipFill>
          <a:blip r:embed="rId1"/>
          <a:stretch/>
        </p:blipFill>
        <p:spPr>
          <a:xfrm>
            <a:off x="3121200" y="1267920"/>
            <a:ext cx="8070840" cy="460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User Story to be implemented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8753008B-3996-409F-91DD-8E0FDDECF0E0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6444360" y="2286720"/>
            <a:ext cx="2175120" cy="21769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4"/>
          <p:cNvSpPr/>
          <p:nvPr/>
        </p:nvSpPr>
        <p:spPr>
          <a:xfrm>
            <a:off x="7084440" y="2350800"/>
            <a:ext cx="937080" cy="10292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5"/>
          <p:cNvSpPr/>
          <p:nvPr/>
        </p:nvSpPr>
        <p:spPr>
          <a:xfrm>
            <a:off x="6909840" y="3727440"/>
            <a:ext cx="1242000" cy="7362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6"/>
          <p:cNvSpPr/>
          <p:nvPr/>
        </p:nvSpPr>
        <p:spPr>
          <a:xfrm>
            <a:off x="6909840" y="3727440"/>
            <a:ext cx="619920" cy="7362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7"/>
          <p:cNvSpPr/>
          <p:nvPr/>
        </p:nvSpPr>
        <p:spPr>
          <a:xfrm>
            <a:off x="7377480" y="3318120"/>
            <a:ext cx="304920" cy="1035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8"/>
          <p:cNvSpPr/>
          <p:nvPr/>
        </p:nvSpPr>
        <p:spPr>
          <a:xfrm>
            <a:off x="7443720" y="4030200"/>
            <a:ext cx="164520" cy="322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9"/>
          <p:cNvSpPr/>
          <p:nvPr/>
        </p:nvSpPr>
        <p:spPr>
          <a:xfrm>
            <a:off x="7377480" y="3542760"/>
            <a:ext cx="304920" cy="2066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10"/>
          <p:cNvSpPr/>
          <p:nvPr/>
        </p:nvSpPr>
        <p:spPr>
          <a:xfrm>
            <a:off x="6879600" y="2752200"/>
            <a:ext cx="1299960" cy="8586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11"/>
          <p:cNvSpPr/>
          <p:nvPr/>
        </p:nvSpPr>
        <p:spPr>
          <a:xfrm>
            <a:off x="7531920" y="2752200"/>
            <a:ext cx="648000" cy="8586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12"/>
          <p:cNvSpPr/>
          <p:nvPr/>
        </p:nvSpPr>
        <p:spPr>
          <a:xfrm>
            <a:off x="7064280" y="2593800"/>
            <a:ext cx="928800" cy="7002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13"/>
          <p:cNvSpPr/>
          <p:nvPr/>
        </p:nvSpPr>
        <p:spPr>
          <a:xfrm>
            <a:off x="7100640" y="2593800"/>
            <a:ext cx="868680" cy="71604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14"/>
          <p:cNvSpPr/>
          <p:nvPr/>
        </p:nvSpPr>
        <p:spPr>
          <a:xfrm>
            <a:off x="7873200" y="3043080"/>
            <a:ext cx="108360" cy="206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15"/>
          <p:cNvSpPr/>
          <p:nvPr/>
        </p:nvSpPr>
        <p:spPr>
          <a:xfrm>
            <a:off x="7080480" y="3043080"/>
            <a:ext cx="108360" cy="206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16"/>
          <p:cNvSpPr/>
          <p:nvPr/>
        </p:nvSpPr>
        <p:spPr>
          <a:xfrm>
            <a:off x="7234920" y="3063240"/>
            <a:ext cx="591840" cy="2224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17"/>
          <p:cNvSpPr/>
          <p:nvPr/>
        </p:nvSpPr>
        <p:spPr>
          <a:xfrm>
            <a:off x="7251120" y="3071160"/>
            <a:ext cx="250560" cy="200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8"/>
          <p:cNvSpPr/>
          <p:nvPr/>
        </p:nvSpPr>
        <p:spPr>
          <a:xfrm>
            <a:off x="7560000" y="3071160"/>
            <a:ext cx="248760" cy="200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19"/>
          <p:cNvSpPr/>
          <p:nvPr/>
        </p:nvSpPr>
        <p:spPr>
          <a:xfrm>
            <a:off x="7112520" y="3530880"/>
            <a:ext cx="417240" cy="8226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20"/>
          <p:cNvSpPr/>
          <p:nvPr/>
        </p:nvSpPr>
        <p:spPr>
          <a:xfrm>
            <a:off x="7531920" y="3530880"/>
            <a:ext cx="415080" cy="8226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21"/>
          <p:cNvSpPr/>
          <p:nvPr/>
        </p:nvSpPr>
        <p:spPr>
          <a:xfrm>
            <a:off x="3356640" y="4660920"/>
            <a:ext cx="217080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Product Owner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10" name="CustomShape 22"/>
          <p:cNvSpPr/>
          <p:nvPr/>
        </p:nvSpPr>
        <p:spPr>
          <a:xfrm>
            <a:off x="6449400" y="4660920"/>
            <a:ext cx="217080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11" name="CustomShape 23"/>
          <p:cNvSpPr/>
          <p:nvPr/>
        </p:nvSpPr>
        <p:spPr>
          <a:xfrm>
            <a:off x="7329240" y="3120840"/>
            <a:ext cx="3978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24"/>
          <p:cNvSpPr/>
          <p:nvPr/>
        </p:nvSpPr>
        <p:spPr>
          <a:xfrm>
            <a:off x="7329240" y="3351600"/>
            <a:ext cx="399600" cy="140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25"/>
          <p:cNvSpPr/>
          <p:nvPr/>
        </p:nvSpPr>
        <p:spPr>
          <a:xfrm>
            <a:off x="7376760" y="3119400"/>
            <a:ext cx="94680" cy="946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26"/>
          <p:cNvSpPr/>
          <p:nvPr/>
        </p:nvSpPr>
        <p:spPr>
          <a:xfrm>
            <a:off x="7586280" y="3119400"/>
            <a:ext cx="94680" cy="946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5" name="Picture 11" descr=""/>
          <p:cNvPicPr/>
          <p:nvPr/>
        </p:nvPicPr>
        <p:blipFill>
          <a:blip r:embed="rId1"/>
          <a:stretch/>
        </p:blipFill>
        <p:spPr>
          <a:xfrm>
            <a:off x="3300480" y="2304000"/>
            <a:ext cx="2104200" cy="215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User Story to be implemented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6D385B43-3F6A-4285-A057-8128ACB5AEA9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5045040" y="1800360"/>
            <a:ext cx="1736280" cy="17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4"/>
          <p:cNvSpPr/>
          <p:nvPr/>
        </p:nvSpPr>
        <p:spPr>
          <a:xfrm>
            <a:off x="5048280" y="1798560"/>
            <a:ext cx="1733040" cy="17344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5"/>
          <p:cNvSpPr/>
          <p:nvPr/>
        </p:nvSpPr>
        <p:spPr>
          <a:xfrm>
            <a:off x="5419800" y="2944800"/>
            <a:ext cx="988560" cy="58824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6"/>
          <p:cNvSpPr/>
          <p:nvPr/>
        </p:nvSpPr>
        <p:spPr>
          <a:xfrm>
            <a:off x="6315120" y="3138480"/>
            <a:ext cx="93240" cy="29772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7"/>
          <p:cNvSpPr/>
          <p:nvPr/>
        </p:nvSpPr>
        <p:spPr>
          <a:xfrm>
            <a:off x="6134040" y="3003480"/>
            <a:ext cx="102600" cy="50112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8"/>
          <p:cNvSpPr/>
          <p:nvPr/>
        </p:nvSpPr>
        <p:spPr>
          <a:xfrm>
            <a:off x="5951520" y="2948040"/>
            <a:ext cx="107280" cy="58212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9"/>
          <p:cNvSpPr/>
          <p:nvPr/>
        </p:nvSpPr>
        <p:spPr>
          <a:xfrm>
            <a:off x="5773680" y="2948040"/>
            <a:ext cx="102600" cy="58212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10"/>
          <p:cNvSpPr/>
          <p:nvPr/>
        </p:nvSpPr>
        <p:spPr>
          <a:xfrm>
            <a:off x="5591160" y="3000240"/>
            <a:ext cx="104040" cy="50436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11"/>
          <p:cNvSpPr/>
          <p:nvPr/>
        </p:nvSpPr>
        <p:spPr>
          <a:xfrm>
            <a:off x="5419800" y="3141720"/>
            <a:ext cx="96120" cy="29304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12"/>
          <p:cNvSpPr/>
          <p:nvPr/>
        </p:nvSpPr>
        <p:spPr>
          <a:xfrm>
            <a:off x="5492880" y="3078000"/>
            <a:ext cx="842400" cy="10728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13"/>
          <p:cNvSpPr/>
          <p:nvPr/>
        </p:nvSpPr>
        <p:spPr>
          <a:xfrm>
            <a:off x="5423040" y="3260880"/>
            <a:ext cx="982080" cy="10260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14"/>
          <p:cNvSpPr/>
          <p:nvPr/>
        </p:nvSpPr>
        <p:spPr>
          <a:xfrm>
            <a:off x="5524560" y="3441600"/>
            <a:ext cx="780480" cy="9144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15"/>
          <p:cNvSpPr/>
          <p:nvPr/>
        </p:nvSpPr>
        <p:spPr>
          <a:xfrm>
            <a:off x="6315120" y="3138480"/>
            <a:ext cx="20160" cy="4716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16"/>
          <p:cNvSpPr/>
          <p:nvPr/>
        </p:nvSpPr>
        <p:spPr>
          <a:xfrm>
            <a:off x="6315120" y="3260880"/>
            <a:ext cx="90000" cy="10260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17"/>
          <p:cNvSpPr/>
          <p:nvPr/>
        </p:nvSpPr>
        <p:spPr>
          <a:xfrm>
            <a:off x="6134040" y="3078000"/>
            <a:ext cx="102600" cy="1072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18"/>
          <p:cNvSpPr/>
          <p:nvPr/>
        </p:nvSpPr>
        <p:spPr>
          <a:xfrm>
            <a:off x="6134040" y="3260880"/>
            <a:ext cx="102600" cy="102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19"/>
          <p:cNvSpPr/>
          <p:nvPr/>
        </p:nvSpPr>
        <p:spPr>
          <a:xfrm>
            <a:off x="6134040" y="3441600"/>
            <a:ext cx="102600" cy="6300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20"/>
          <p:cNvSpPr/>
          <p:nvPr/>
        </p:nvSpPr>
        <p:spPr>
          <a:xfrm>
            <a:off x="5951520" y="3078000"/>
            <a:ext cx="107280" cy="1072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21"/>
          <p:cNvSpPr/>
          <p:nvPr/>
        </p:nvSpPr>
        <p:spPr>
          <a:xfrm>
            <a:off x="5951520" y="3260880"/>
            <a:ext cx="107280" cy="102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22"/>
          <p:cNvSpPr/>
          <p:nvPr/>
        </p:nvSpPr>
        <p:spPr>
          <a:xfrm>
            <a:off x="5951520" y="3441600"/>
            <a:ext cx="107280" cy="8820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23"/>
          <p:cNvSpPr/>
          <p:nvPr/>
        </p:nvSpPr>
        <p:spPr>
          <a:xfrm>
            <a:off x="5773680" y="3078000"/>
            <a:ext cx="102600" cy="1072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24"/>
          <p:cNvSpPr/>
          <p:nvPr/>
        </p:nvSpPr>
        <p:spPr>
          <a:xfrm>
            <a:off x="5773680" y="3260880"/>
            <a:ext cx="102600" cy="102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25"/>
          <p:cNvSpPr/>
          <p:nvPr/>
        </p:nvSpPr>
        <p:spPr>
          <a:xfrm>
            <a:off x="5773680" y="3441600"/>
            <a:ext cx="102600" cy="8820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26"/>
          <p:cNvSpPr/>
          <p:nvPr/>
        </p:nvSpPr>
        <p:spPr>
          <a:xfrm>
            <a:off x="5591160" y="3078000"/>
            <a:ext cx="104040" cy="1072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27"/>
          <p:cNvSpPr/>
          <p:nvPr/>
        </p:nvSpPr>
        <p:spPr>
          <a:xfrm>
            <a:off x="5591160" y="3260880"/>
            <a:ext cx="104040" cy="102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28"/>
          <p:cNvSpPr/>
          <p:nvPr/>
        </p:nvSpPr>
        <p:spPr>
          <a:xfrm>
            <a:off x="5591160" y="3441600"/>
            <a:ext cx="104040" cy="6300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29"/>
          <p:cNvSpPr/>
          <p:nvPr/>
        </p:nvSpPr>
        <p:spPr>
          <a:xfrm>
            <a:off x="5492880" y="3141720"/>
            <a:ext cx="23400" cy="4392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30"/>
          <p:cNvSpPr/>
          <p:nvPr/>
        </p:nvSpPr>
        <p:spPr>
          <a:xfrm>
            <a:off x="5423040" y="3260880"/>
            <a:ext cx="93240" cy="10260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31"/>
          <p:cNvSpPr/>
          <p:nvPr/>
        </p:nvSpPr>
        <p:spPr>
          <a:xfrm>
            <a:off x="5792760" y="2619360"/>
            <a:ext cx="242280" cy="4867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32"/>
          <p:cNvSpPr/>
          <p:nvPr/>
        </p:nvSpPr>
        <p:spPr>
          <a:xfrm>
            <a:off x="5792760" y="2795760"/>
            <a:ext cx="242280" cy="16776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33"/>
          <p:cNvSpPr/>
          <p:nvPr/>
        </p:nvSpPr>
        <p:spPr>
          <a:xfrm>
            <a:off x="5396040" y="2168640"/>
            <a:ext cx="1037520" cy="683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34"/>
          <p:cNvSpPr/>
          <p:nvPr/>
        </p:nvSpPr>
        <p:spPr>
          <a:xfrm>
            <a:off x="5543640" y="2043000"/>
            <a:ext cx="740880" cy="55512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35"/>
          <p:cNvSpPr/>
          <p:nvPr/>
        </p:nvSpPr>
        <p:spPr>
          <a:xfrm>
            <a:off x="5589720" y="1933560"/>
            <a:ext cx="650160" cy="58032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36"/>
          <p:cNvSpPr/>
          <p:nvPr/>
        </p:nvSpPr>
        <p:spPr>
          <a:xfrm>
            <a:off x="5465880" y="2216160"/>
            <a:ext cx="897840" cy="32652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37"/>
          <p:cNvSpPr/>
          <p:nvPr/>
        </p:nvSpPr>
        <p:spPr>
          <a:xfrm>
            <a:off x="5616720" y="2251080"/>
            <a:ext cx="590040" cy="56772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38"/>
          <p:cNvSpPr/>
          <p:nvPr/>
        </p:nvSpPr>
        <p:spPr>
          <a:xfrm>
            <a:off x="5916600" y="2270160"/>
            <a:ext cx="361440" cy="58212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39"/>
          <p:cNvSpPr/>
          <p:nvPr/>
        </p:nvSpPr>
        <p:spPr>
          <a:xfrm>
            <a:off x="5718240" y="1989000"/>
            <a:ext cx="394560" cy="21996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40"/>
          <p:cNvSpPr/>
          <p:nvPr/>
        </p:nvSpPr>
        <p:spPr>
          <a:xfrm>
            <a:off x="5551560" y="2238480"/>
            <a:ext cx="696240" cy="32328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41"/>
          <p:cNvSpPr/>
          <p:nvPr/>
        </p:nvSpPr>
        <p:spPr>
          <a:xfrm>
            <a:off x="6188040" y="2400480"/>
            <a:ext cx="86760" cy="1645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42"/>
          <p:cNvSpPr/>
          <p:nvPr/>
        </p:nvSpPr>
        <p:spPr>
          <a:xfrm>
            <a:off x="5556240" y="2400480"/>
            <a:ext cx="86760" cy="1645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43"/>
          <p:cNvSpPr/>
          <p:nvPr/>
        </p:nvSpPr>
        <p:spPr>
          <a:xfrm>
            <a:off x="5554800" y="2995560"/>
            <a:ext cx="200880" cy="49464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44"/>
          <p:cNvSpPr/>
          <p:nvPr/>
        </p:nvSpPr>
        <p:spPr>
          <a:xfrm>
            <a:off x="6062760" y="2973240"/>
            <a:ext cx="242280" cy="53928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45"/>
          <p:cNvSpPr/>
          <p:nvPr/>
        </p:nvSpPr>
        <p:spPr>
          <a:xfrm>
            <a:off x="5634000" y="2884320"/>
            <a:ext cx="594720" cy="38376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46"/>
          <p:cNvSpPr/>
          <p:nvPr/>
        </p:nvSpPr>
        <p:spPr>
          <a:xfrm>
            <a:off x="5599080" y="2967120"/>
            <a:ext cx="610560" cy="33120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47"/>
          <p:cNvSpPr/>
          <p:nvPr/>
        </p:nvSpPr>
        <p:spPr>
          <a:xfrm>
            <a:off x="5607000" y="2422440"/>
            <a:ext cx="615240" cy="50580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48"/>
          <p:cNvSpPr/>
          <p:nvPr/>
        </p:nvSpPr>
        <p:spPr>
          <a:xfrm>
            <a:off x="5803920" y="2643120"/>
            <a:ext cx="221760" cy="14400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49"/>
          <p:cNvSpPr/>
          <p:nvPr/>
        </p:nvSpPr>
        <p:spPr>
          <a:xfrm>
            <a:off x="5675400" y="2413080"/>
            <a:ext cx="475560" cy="15984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50"/>
          <p:cNvSpPr/>
          <p:nvPr/>
        </p:nvSpPr>
        <p:spPr>
          <a:xfrm>
            <a:off x="4826160" y="3603600"/>
            <a:ext cx="217080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User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66" name="CustomShape 51"/>
          <p:cNvSpPr/>
          <p:nvPr/>
        </p:nvSpPr>
        <p:spPr>
          <a:xfrm>
            <a:off x="838080" y="1915200"/>
            <a:ext cx="2319480" cy="13528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52"/>
          <p:cNvSpPr/>
          <p:nvPr/>
        </p:nvSpPr>
        <p:spPr>
          <a:xfrm>
            <a:off x="838080" y="1996200"/>
            <a:ext cx="2319480" cy="2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CATEGORIES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68" name="Line 53"/>
          <p:cNvSpPr/>
          <p:nvPr/>
        </p:nvSpPr>
        <p:spPr>
          <a:xfrm>
            <a:off x="1282320" y="2310840"/>
            <a:ext cx="143316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69" name="CustomShape 54"/>
          <p:cNvSpPr/>
          <p:nvPr/>
        </p:nvSpPr>
        <p:spPr>
          <a:xfrm>
            <a:off x="838080" y="2537280"/>
            <a:ext cx="2320200" cy="65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Categories of books, popular categories by age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70" name="CustomShape 55"/>
          <p:cNvSpPr/>
          <p:nvPr/>
        </p:nvSpPr>
        <p:spPr>
          <a:xfrm>
            <a:off x="1352520" y="3811680"/>
            <a:ext cx="2319480" cy="13528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56"/>
          <p:cNvSpPr/>
          <p:nvPr/>
        </p:nvSpPr>
        <p:spPr>
          <a:xfrm>
            <a:off x="1352520" y="3892320"/>
            <a:ext cx="2319480" cy="2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72" name="Line 57"/>
          <p:cNvSpPr/>
          <p:nvPr/>
        </p:nvSpPr>
        <p:spPr>
          <a:xfrm>
            <a:off x="1796400" y="4206960"/>
            <a:ext cx="1433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73" name="CustomShape 58"/>
          <p:cNvSpPr/>
          <p:nvPr/>
        </p:nvSpPr>
        <p:spPr>
          <a:xfrm>
            <a:off x="1352520" y="4433400"/>
            <a:ext cx="2320200" cy="65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Provides book      suggestions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74" name="CustomShape 59"/>
          <p:cNvSpPr/>
          <p:nvPr/>
        </p:nvSpPr>
        <p:spPr>
          <a:xfrm>
            <a:off x="4326840" y="4444920"/>
            <a:ext cx="3168720" cy="15112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60"/>
          <p:cNvSpPr/>
          <p:nvPr/>
        </p:nvSpPr>
        <p:spPr>
          <a:xfrm>
            <a:off x="4326840" y="4525560"/>
            <a:ext cx="3168720" cy="2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SEARCH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76" name="Line 61"/>
          <p:cNvSpPr/>
          <p:nvPr/>
        </p:nvSpPr>
        <p:spPr>
          <a:xfrm>
            <a:off x="4933080" y="4840560"/>
            <a:ext cx="195768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77" name="CustomShape 62"/>
          <p:cNvSpPr/>
          <p:nvPr/>
        </p:nvSpPr>
        <p:spPr>
          <a:xfrm>
            <a:off x="4326840" y="5067000"/>
            <a:ext cx="3169800" cy="65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Provides books, textual search,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multi-criteria search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(category, popularity, availability ...)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78" name="CustomShape 63"/>
          <p:cNvSpPr/>
          <p:nvPr/>
        </p:nvSpPr>
        <p:spPr>
          <a:xfrm>
            <a:off x="8149320" y="3811680"/>
            <a:ext cx="2319480" cy="13528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64"/>
          <p:cNvSpPr/>
          <p:nvPr/>
        </p:nvSpPr>
        <p:spPr>
          <a:xfrm>
            <a:off x="8149320" y="3892320"/>
            <a:ext cx="2319480" cy="2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0" name="Line 65"/>
          <p:cNvSpPr/>
          <p:nvPr/>
        </p:nvSpPr>
        <p:spPr>
          <a:xfrm>
            <a:off x="8593200" y="4206960"/>
            <a:ext cx="143316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81" name="CustomShape 66"/>
          <p:cNvSpPr/>
          <p:nvPr/>
        </p:nvSpPr>
        <p:spPr>
          <a:xfrm>
            <a:off x="8149320" y="4433400"/>
            <a:ext cx="2320200" cy="65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Booking service,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Available books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82" name="CustomShape 67"/>
          <p:cNvSpPr/>
          <p:nvPr/>
        </p:nvSpPr>
        <p:spPr>
          <a:xfrm>
            <a:off x="8667720" y="1909080"/>
            <a:ext cx="2319480" cy="13528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68"/>
          <p:cNvSpPr/>
          <p:nvPr/>
        </p:nvSpPr>
        <p:spPr>
          <a:xfrm>
            <a:off x="8667720" y="1989720"/>
            <a:ext cx="2319480" cy="2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USERS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4" name="Line 69"/>
          <p:cNvSpPr/>
          <p:nvPr/>
        </p:nvSpPr>
        <p:spPr>
          <a:xfrm>
            <a:off x="9111960" y="2304360"/>
            <a:ext cx="143316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85" name="CustomShape 70"/>
          <p:cNvSpPr/>
          <p:nvPr/>
        </p:nvSpPr>
        <p:spPr>
          <a:xfrm>
            <a:off x="8667720" y="2530800"/>
            <a:ext cx="2320200" cy="65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Users, ages, 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books already red...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86" name="CustomShape 71"/>
          <p:cNvSpPr/>
          <p:nvPr/>
        </p:nvSpPr>
        <p:spPr>
          <a:xfrm>
            <a:off x="5763240" y="2476800"/>
            <a:ext cx="253800" cy="1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72"/>
          <p:cNvSpPr/>
          <p:nvPr/>
        </p:nvSpPr>
        <p:spPr>
          <a:xfrm>
            <a:off x="5829480" y="2674080"/>
            <a:ext cx="178200" cy="61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73"/>
          <p:cNvSpPr/>
          <p:nvPr/>
        </p:nvSpPr>
        <p:spPr>
          <a:xfrm>
            <a:off x="5767560" y="2475360"/>
            <a:ext cx="59760" cy="59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74"/>
          <p:cNvSpPr/>
          <p:nvPr/>
        </p:nvSpPr>
        <p:spPr>
          <a:xfrm>
            <a:off x="6000480" y="2475360"/>
            <a:ext cx="59760" cy="59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User Story to be implemented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AB298D7D-2A81-4C5E-AB59-52B4A1DD7BFF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1926360" y="2006640"/>
            <a:ext cx="3168720" cy="15112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4"/>
          <p:cNvSpPr/>
          <p:nvPr/>
        </p:nvSpPr>
        <p:spPr>
          <a:xfrm>
            <a:off x="1926360" y="2087280"/>
            <a:ext cx="3168720" cy="2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Line 5"/>
          <p:cNvSpPr/>
          <p:nvPr/>
        </p:nvSpPr>
        <p:spPr>
          <a:xfrm>
            <a:off x="1926360" y="200628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95" name="CustomShape 6"/>
          <p:cNvSpPr/>
          <p:nvPr/>
        </p:nvSpPr>
        <p:spPr>
          <a:xfrm>
            <a:off x="2019240" y="2006640"/>
            <a:ext cx="2998080" cy="151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As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a user of the library,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I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</a:t>
            </a: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wish to 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suggestions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to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make discoveries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6" name="CustomShape 7"/>
          <p:cNvSpPr/>
          <p:nvPr/>
        </p:nvSpPr>
        <p:spPr>
          <a:xfrm>
            <a:off x="6003000" y="3606840"/>
            <a:ext cx="3168720" cy="15112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8"/>
          <p:cNvSpPr/>
          <p:nvPr/>
        </p:nvSpPr>
        <p:spPr>
          <a:xfrm>
            <a:off x="6003000" y="3687480"/>
            <a:ext cx="3168720" cy="2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Line 9"/>
          <p:cNvSpPr/>
          <p:nvPr/>
        </p:nvSpPr>
        <p:spPr>
          <a:xfrm>
            <a:off x="6003000" y="360648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99" name="CustomShape 10"/>
          <p:cNvSpPr/>
          <p:nvPr/>
        </p:nvSpPr>
        <p:spPr>
          <a:xfrm>
            <a:off x="6095880" y="3687480"/>
            <a:ext cx="2979000" cy="143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Acceptance criteria 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1f7079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not read by the user</a:t>
            </a:r>
            <a:endParaRPr b="0" lang="en-GB" sz="1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1f7079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available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User Story to be implemented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EB7D6B46-D685-4FC4-8D88-E8A408CD9683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1926360" y="2921040"/>
            <a:ext cx="3168720" cy="15112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4"/>
          <p:cNvSpPr/>
          <p:nvPr/>
        </p:nvSpPr>
        <p:spPr>
          <a:xfrm>
            <a:off x="1926360" y="3001680"/>
            <a:ext cx="3168720" cy="2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Line 5"/>
          <p:cNvSpPr/>
          <p:nvPr/>
        </p:nvSpPr>
        <p:spPr>
          <a:xfrm>
            <a:off x="1926360" y="292068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05" name="CustomShape 6"/>
          <p:cNvSpPr/>
          <p:nvPr/>
        </p:nvSpPr>
        <p:spPr>
          <a:xfrm>
            <a:off x="2019240" y="2921040"/>
            <a:ext cx="2998080" cy="151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Suggestions must be appropriate to the age of 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the user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06" name="CustomShape 7"/>
          <p:cNvSpPr/>
          <p:nvPr/>
        </p:nvSpPr>
        <p:spPr>
          <a:xfrm>
            <a:off x="6003000" y="3778200"/>
            <a:ext cx="3168720" cy="15112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8"/>
          <p:cNvSpPr/>
          <p:nvPr/>
        </p:nvSpPr>
        <p:spPr>
          <a:xfrm>
            <a:off x="6003000" y="3858840"/>
            <a:ext cx="3168720" cy="2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Line 9"/>
          <p:cNvSpPr/>
          <p:nvPr/>
        </p:nvSpPr>
        <p:spPr>
          <a:xfrm>
            <a:off x="6003000" y="377784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09" name="CustomShape 10"/>
          <p:cNvSpPr/>
          <p:nvPr/>
        </p:nvSpPr>
        <p:spPr>
          <a:xfrm>
            <a:off x="6095880" y="3858840"/>
            <a:ext cx="2979000" cy="143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For a better discovery, the books must come from different categories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10" name="CustomShape 11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11" name="CustomShape 12"/>
          <p:cNvSpPr/>
          <p:nvPr/>
        </p:nvSpPr>
        <p:spPr>
          <a:xfrm>
            <a:off x="838080" y="1449720"/>
            <a:ext cx="7541640" cy="100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1f7079"/>
                </a:solidFill>
                <a:latin typeface="Calibri"/>
                <a:ea typeface="DejaVu Sans"/>
              </a:rPr>
              <a:t>As a user of the library, I wish to book suggestions to make discoveries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412" name="Picture 11" descr=""/>
          <p:cNvPicPr/>
          <p:nvPr/>
        </p:nvPicPr>
        <p:blipFill>
          <a:blip r:embed="rId1"/>
          <a:stretch/>
        </p:blipFill>
        <p:spPr>
          <a:xfrm>
            <a:off x="10800000" y="325080"/>
            <a:ext cx="924840" cy="94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User Story to be implemented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D9000E7D-269A-4FEB-8D39-F1F28D88CA72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1926360" y="2921040"/>
            <a:ext cx="3168720" cy="15112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4"/>
          <p:cNvSpPr/>
          <p:nvPr/>
        </p:nvSpPr>
        <p:spPr>
          <a:xfrm>
            <a:off x="1926360" y="3001680"/>
            <a:ext cx="3168720" cy="2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Line 5"/>
          <p:cNvSpPr/>
          <p:nvPr/>
        </p:nvSpPr>
        <p:spPr>
          <a:xfrm>
            <a:off x="1926360" y="292068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18" name="CustomShape 6"/>
          <p:cNvSpPr/>
          <p:nvPr/>
        </p:nvSpPr>
        <p:spPr>
          <a:xfrm>
            <a:off x="2019240" y="2921040"/>
            <a:ext cx="2998080" cy="151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Focus on how to recover books, forgets that the book must be unread by the user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19" name="CustomShape 7"/>
          <p:cNvSpPr/>
          <p:nvPr/>
        </p:nvSpPr>
        <p:spPr>
          <a:xfrm>
            <a:off x="6003000" y="3778200"/>
            <a:ext cx="3168720" cy="15112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8"/>
          <p:cNvSpPr/>
          <p:nvPr/>
        </p:nvSpPr>
        <p:spPr>
          <a:xfrm>
            <a:off x="6003000" y="3858840"/>
            <a:ext cx="3168720" cy="2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Line 9"/>
          <p:cNvSpPr/>
          <p:nvPr/>
        </p:nvSpPr>
        <p:spPr>
          <a:xfrm>
            <a:off x="6003000" y="377784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22" name="CustomShape 10"/>
          <p:cNvSpPr/>
          <p:nvPr/>
        </p:nvSpPr>
        <p:spPr>
          <a:xfrm>
            <a:off x="6095880" y="3858840"/>
            <a:ext cx="2979000" cy="143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The simplest way : research 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the popularity of books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3" name="CustomShape 11"/>
          <p:cNvSpPr/>
          <p:nvPr/>
        </p:nvSpPr>
        <p:spPr>
          <a:xfrm>
            <a:off x="838080" y="1449720"/>
            <a:ext cx="7541640" cy="100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1f7079"/>
                </a:solidFill>
                <a:latin typeface="Calibri"/>
                <a:ea typeface="DejaVu Sans"/>
              </a:rPr>
              <a:t>As a user of the library, I wish to book suggestions to make discoveries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24" name="CustomShape 12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13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14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15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16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17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18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19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20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21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22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23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24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25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26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27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28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29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30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43" name="CustomShape 31"/>
          <p:cNvSpPr/>
          <p:nvPr/>
        </p:nvSpPr>
        <p:spPr>
          <a:xfrm>
            <a:off x="11189160" y="83520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32"/>
          <p:cNvSpPr/>
          <p:nvPr/>
        </p:nvSpPr>
        <p:spPr>
          <a:xfrm>
            <a:off x="11146680" y="69876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33"/>
          <p:cNvSpPr/>
          <p:nvPr/>
        </p:nvSpPr>
        <p:spPr>
          <a:xfrm>
            <a:off x="11306880" y="69876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5EBF65F3-4D67-4CE6-A4E7-3BB183B50B4F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17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48" name="CustomShape 3"/>
          <p:cNvSpPr/>
          <p:nvPr/>
        </p:nvSpPr>
        <p:spPr>
          <a:xfrm>
            <a:off x="911520" y="1508400"/>
            <a:ext cx="7366680" cy="1695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a user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we ask for 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the suggestions are popular and 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available books adapted to the age of the user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449" name="CustomShape 4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50" name="CustomShape 5"/>
          <p:cNvSpPr/>
          <p:nvPr/>
        </p:nvSpPr>
        <p:spPr>
          <a:xfrm>
            <a:off x="7848720" y="4305240"/>
            <a:ext cx="3384720" cy="674640"/>
          </a:xfrm>
          <a:prstGeom prst="wedgeRectCallout">
            <a:avLst>
              <a:gd name="adj1" fmla="val 22475"/>
              <a:gd name="adj2" fmla="val 685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example!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451" name="Picture 11" descr=""/>
          <p:cNvPicPr/>
          <p:nvPr/>
        </p:nvPicPr>
        <p:blipFill>
          <a:blip r:embed="rId1"/>
          <a:stretch/>
        </p:blipFill>
        <p:spPr>
          <a:xfrm>
            <a:off x="10800360" y="325080"/>
            <a:ext cx="924840" cy="94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87280ACA-EFED-4332-BB80-7EEF9ABB5B56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53" name="CustomShape 2"/>
          <p:cNvSpPr/>
          <p:nvPr/>
        </p:nvSpPr>
        <p:spPr>
          <a:xfrm>
            <a:off x="924120" y="1197720"/>
            <a:ext cx="7426080" cy="4943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suggested suggestions are popular, available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and adapted to the age of the user 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user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http://my.library.com/user/Tim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field  | value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3465a4"/>
                </a:solidFill>
                <a:latin typeface="NSimSun"/>
                <a:ea typeface="NSimSun"/>
              </a:rPr>
              <a:t>userId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| </a:t>
            </a:r>
            <a:r>
              <a:rPr b="0" lang="en-GB" sz="1200" spc="-1" strike="noStrike">
                <a:solidFill>
                  <a:srgbClr val="3465a4"/>
                </a:solidFill>
                <a:latin typeface="NSimSun"/>
                <a:ea typeface="NSimSun"/>
              </a:rPr>
              <a:t>Tim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3465a4"/>
                </a:solidFill>
                <a:latin typeface="NSimSun"/>
                <a:ea typeface="NSimSun"/>
              </a:rPr>
              <a:t>age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200" spc="-1" strike="noStrike">
                <a:solidFill>
                  <a:srgbClr val="3465a4"/>
                </a:solidFill>
                <a:latin typeface="NSimSun"/>
                <a:ea typeface="NSimSun"/>
              </a:rPr>
              <a:t>4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books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http://my.library.com/search?popular=true&amp;available=true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b11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book11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b21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book21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b31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book31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we call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http://localhost:9998/suggestions?userId=Tim&amp;maxResults=3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http code is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"200"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b11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book11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b21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book21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b31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book31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54" name="CustomShape 3"/>
          <p:cNvSpPr/>
          <p:nvPr/>
        </p:nvSpPr>
        <p:spPr>
          <a:xfrm>
            <a:off x="100868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55" name="CustomShape 4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5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6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7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8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9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10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11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12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13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14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15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16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17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18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19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20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21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3" name="Picture 11" descr=""/>
          <p:cNvPicPr/>
          <p:nvPr/>
        </p:nvPicPr>
        <p:blipFill>
          <a:blip r:embed="rId1"/>
          <a:stretch/>
        </p:blipFill>
        <p:spPr>
          <a:xfrm>
            <a:off x="10044360" y="325080"/>
            <a:ext cx="924840" cy="948960"/>
          </a:xfrm>
          <a:prstGeom prst="rect">
            <a:avLst/>
          </a:prstGeom>
          <a:ln>
            <a:noFill/>
          </a:ln>
        </p:spPr>
      </p:pic>
      <p:sp>
        <p:nvSpPr>
          <p:cNvPr id="474" name="CustomShape 22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75" name="CustomShape 23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24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25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26"/>
          <p:cNvSpPr/>
          <p:nvPr/>
        </p:nvSpPr>
        <p:spPr>
          <a:xfrm>
            <a:off x="6552000" y="5328000"/>
            <a:ext cx="4131000" cy="53244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limit number of 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79" name="CustomShape 27"/>
          <p:cNvSpPr/>
          <p:nvPr/>
        </p:nvSpPr>
        <p:spPr>
          <a:xfrm>
            <a:off x="6524640" y="1771200"/>
            <a:ext cx="4131000" cy="53244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Too technical, I don’t understand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0" name="CustomShape 28"/>
          <p:cNvSpPr/>
          <p:nvPr/>
        </p:nvSpPr>
        <p:spPr>
          <a:xfrm>
            <a:off x="6552000" y="3600000"/>
            <a:ext cx="4131000" cy="53244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Not linked to the user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1" name="CustomShape 29"/>
          <p:cNvSpPr/>
          <p:nvPr/>
        </p:nvSpPr>
        <p:spPr>
          <a:xfrm>
            <a:off x="6524640" y="2592000"/>
            <a:ext cx="4131000" cy="53244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Non-speaking example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2" name="CustomShape 30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5C83190B-A53E-4751-9233-FE3D7AB2BC49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18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84" name="CustomShape 2"/>
          <p:cNvSpPr/>
          <p:nvPr/>
        </p:nvSpPr>
        <p:spPr>
          <a:xfrm>
            <a:off x="924120" y="1197720"/>
            <a:ext cx="8002080" cy="4690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"cat1,cat2,cat3"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"3"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485" name="CustomShape 3"/>
          <p:cNvSpPr/>
          <p:nvPr/>
        </p:nvSpPr>
        <p:spPr>
          <a:xfrm>
            <a:off x="100868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6" name="CustomShape 4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5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6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7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8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9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10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11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12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13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14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15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16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17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18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19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20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21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22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05" name="CustomShape 23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24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25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26"/>
          <p:cNvSpPr/>
          <p:nvPr/>
        </p:nvSpPr>
        <p:spPr>
          <a:xfrm>
            <a:off x="6486480" y="1647720"/>
            <a:ext cx="4131000" cy="53244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limit number of 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09" name="CustomShape 27"/>
          <p:cNvSpPr/>
          <p:nvPr/>
        </p:nvSpPr>
        <p:spPr>
          <a:xfrm>
            <a:off x="6486480" y="2626920"/>
            <a:ext cx="4131000" cy="53244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: never read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10" name="CustomShape 28"/>
          <p:cNvSpPr/>
          <p:nvPr/>
        </p:nvSpPr>
        <p:spPr>
          <a:xfrm>
            <a:off x="6571440" y="4433400"/>
            <a:ext cx="4131000" cy="53244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 : different categories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511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840" cy="948960"/>
          </a:xfrm>
          <a:prstGeom prst="rect">
            <a:avLst/>
          </a:prstGeom>
          <a:ln>
            <a:noFill/>
          </a:ln>
        </p:spPr>
      </p:pic>
      <p:sp>
        <p:nvSpPr>
          <p:cNvPr id="512" name="CustomShape 29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BDD : theGardener roots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838080" y="1544040"/>
            <a:ext cx="10513440" cy="449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404040"/>
                </a:solidFill>
                <a:latin typeface="Calibri"/>
                <a:ea typeface="DejaVu Sans"/>
              </a:rPr>
              <a:t>Introduction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404040"/>
                </a:solidFill>
                <a:latin typeface="Calibri"/>
                <a:ea typeface="DejaVu Sans"/>
              </a:rPr>
              <a:t>Full BDD example on a library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404040"/>
                </a:solidFill>
                <a:latin typeface="Calibri"/>
                <a:ea typeface="DejaVu Sans"/>
              </a:rPr>
              <a:t>Improve the process with theGardener</a:t>
            </a:r>
            <a:endParaRPr b="0" lang="en-GB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404040"/>
                </a:solidFill>
                <a:latin typeface="Calibri"/>
                <a:ea typeface="DejaVu Sans"/>
              </a:rPr>
              <a:t>Conclusion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22C33808-7628-4044-9FFE-7042865D694B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F6BBFDFE-1E09-4580-81FB-1EAF16386AD1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19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514" name="CustomShape 2"/>
          <p:cNvSpPr/>
          <p:nvPr/>
        </p:nvSpPr>
        <p:spPr>
          <a:xfrm>
            <a:off x="924120" y="1197720"/>
            <a:ext cx="7858080" cy="4690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"cat1,cat2,cat3"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  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515" name="CustomShape 3"/>
          <p:cNvSpPr/>
          <p:nvPr/>
        </p:nvSpPr>
        <p:spPr>
          <a:xfrm>
            <a:off x="100868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16" name="CustomShape 4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5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6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7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8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9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10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11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12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13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14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15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16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17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18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19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20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21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22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35" name="CustomShape 23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24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25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26"/>
          <p:cNvSpPr/>
          <p:nvPr/>
        </p:nvSpPr>
        <p:spPr>
          <a:xfrm>
            <a:off x="6486480" y="2626920"/>
            <a:ext cx="4131000" cy="53244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: never read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39" name="CustomShape 27"/>
          <p:cNvSpPr/>
          <p:nvPr/>
        </p:nvSpPr>
        <p:spPr>
          <a:xfrm>
            <a:off x="7678800" y="5229360"/>
            <a:ext cx="3310920" cy="658800"/>
          </a:xfrm>
          <a:prstGeom prst="rect">
            <a:avLst/>
          </a:prstGeom>
          <a:solidFill>
            <a:srgbClr val="ffd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Limit number of 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40" name="CustomShape 28"/>
          <p:cNvSpPr/>
          <p:nvPr/>
        </p:nvSpPr>
        <p:spPr>
          <a:xfrm>
            <a:off x="3037680" y="4366800"/>
            <a:ext cx="490680" cy="2862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2”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41" name="CustomShape 29"/>
          <p:cNvSpPr/>
          <p:nvPr/>
        </p:nvSpPr>
        <p:spPr>
          <a:xfrm>
            <a:off x="1630800" y="5472360"/>
            <a:ext cx="5758200" cy="2142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2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840" cy="948960"/>
          </a:xfrm>
          <a:prstGeom prst="rect">
            <a:avLst/>
          </a:prstGeom>
          <a:ln>
            <a:noFill/>
          </a:ln>
        </p:spPr>
      </p:pic>
      <p:sp>
        <p:nvSpPr>
          <p:cNvPr id="543" name="CustomShape 30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B33C37EE-C96A-4785-A050-7B08A026ACC1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20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545" name="CustomShape 2"/>
          <p:cNvSpPr/>
          <p:nvPr/>
        </p:nvSpPr>
        <p:spPr>
          <a:xfrm>
            <a:off x="924120" y="1197720"/>
            <a:ext cx="7858080" cy="4690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"cat1,cat2,cat3"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lv12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Pinocchio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  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546" name="CustomShape 3"/>
          <p:cNvSpPr/>
          <p:nvPr/>
        </p:nvSpPr>
        <p:spPr>
          <a:xfrm>
            <a:off x="100868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47" name="CustomShape 4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5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6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7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8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9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10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11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12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13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14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15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16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17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18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19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20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21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22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66" name="CustomShape 23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24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25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26"/>
          <p:cNvSpPr/>
          <p:nvPr/>
        </p:nvSpPr>
        <p:spPr>
          <a:xfrm>
            <a:off x="6486480" y="2626920"/>
            <a:ext cx="4131000" cy="53244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: never read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70" name="CustomShape 27"/>
          <p:cNvSpPr/>
          <p:nvPr/>
        </p:nvSpPr>
        <p:spPr>
          <a:xfrm>
            <a:off x="7678800" y="5229360"/>
            <a:ext cx="3310920" cy="658800"/>
          </a:xfrm>
          <a:prstGeom prst="rect">
            <a:avLst/>
          </a:prstGeom>
          <a:solidFill>
            <a:srgbClr val="ffd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different categories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71" name="CustomShape 28"/>
          <p:cNvSpPr/>
          <p:nvPr/>
        </p:nvSpPr>
        <p:spPr>
          <a:xfrm>
            <a:off x="1640520" y="3760920"/>
            <a:ext cx="5758200" cy="2142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CustomShape 29"/>
          <p:cNvSpPr/>
          <p:nvPr/>
        </p:nvSpPr>
        <p:spPr>
          <a:xfrm>
            <a:off x="1297440" y="3600000"/>
            <a:ext cx="358200" cy="7902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4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73" name="CustomShape 30"/>
          <p:cNvSpPr/>
          <p:nvPr/>
        </p:nvSpPr>
        <p:spPr>
          <a:xfrm>
            <a:off x="3037680" y="4366800"/>
            <a:ext cx="490680" cy="2862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2”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74" name="CustomShape 31"/>
          <p:cNvSpPr/>
          <p:nvPr/>
        </p:nvSpPr>
        <p:spPr>
          <a:xfrm>
            <a:off x="1613160" y="5256000"/>
            <a:ext cx="5758200" cy="2142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75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840" cy="948960"/>
          </a:xfrm>
          <a:prstGeom prst="rect">
            <a:avLst/>
          </a:prstGeom>
          <a:ln>
            <a:noFill/>
          </a:ln>
        </p:spPr>
      </p:pic>
      <p:sp>
        <p:nvSpPr>
          <p:cNvPr id="576" name="CustomShape 32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ustomShape 1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62245B29-6161-459F-8676-0A7203DC1FAE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21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578" name="CustomShape 2"/>
          <p:cNvSpPr/>
          <p:nvPr/>
        </p:nvSpPr>
        <p:spPr>
          <a:xfrm>
            <a:off x="924120" y="1008000"/>
            <a:ext cx="8362080" cy="5038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"cat1,cat2,cat3"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lv12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Pinocchio          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lv13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Bamby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         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the user has already booked the following books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Pinocchio          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579" name="CustomShape 3"/>
          <p:cNvSpPr/>
          <p:nvPr/>
        </p:nvSpPr>
        <p:spPr>
          <a:xfrm>
            <a:off x="100868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80" name="CustomShape 4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5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6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7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8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9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10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11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CustomShape 12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13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14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15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16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17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18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19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20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21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22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99" name="CustomShape 23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24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25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26"/>
          <p:cNvSpPr/>
          <p:nvPr/>
        </p:nvSpPr>
        <p:spPr>
          <a:xfrm>
            <a:off x="7016760" y="1991880"/>
            <a:ext cx="3559680" cy="82548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What are we testing ?</a:t>
            </a:r>
            <a:br/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Prefer several scenario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03" name="CustomShape 27"/>
          <p:cNvSpPr/>
          <p:nvPr/>
        </p:nvSpPr>
        <p:spPr>
          <a:xfrm>
            <a:off x="2899440" y="4789080"/>
            <a:ext cx="490680" cy="2862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2”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04" name="CustomShape 28"/>
          <p:cNvSpPr/>
          <p:nvPr/>
        </p:nvSpPr>
        <p:spPr>
          <a:xfrm>
            <a:off x="7678800" y="5229360"/>
            <a:ext cx="3310920" cy="658800"/>
          </a:xfrm>
          <a:prstGeom prst="rect">
            <a:avLst/>
          </a:prstGeom>
          <a:solidFill>
            <a:srgbClr val="ffd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Never read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05" name="CustomShape 29"/>
          <p:cNvSpPr/>
          <p:nvPr/>
        </p:nvSpPr>
        <p:spPr>
          <a:xfrm>
            <a:off x="1574280" y="5411520"/>
            <a:ext cx="5758200" cy="2142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6" name="CustomShape 30"/>
          <p:cNvSpPr/>
          <p:nvPr/>
        </p:nvSpPr>
        <p:spPr>
          <a:xfrm>
            <a:off x="1368000" y="4248000"/>
            <a:ext cx="5758200" cy="5742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7" name="CustomShape 31"/>
          <p:cNvSpPr/>
          <p:nvPr/>
        </p:nvSpPr>
        <p:spPr>
          <a:xfrm>
            <a:off x="1296000" y="3600000"/>
            <a:ext cx="5758200" cy="2142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8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840" cy="948960"/>
          </a:xfrm>
          <a:prstGeom prst="rect">
            <a:avLst/>
          </a:prstGeom>
          <a:ln>
            <a:noFill/>
          </a:ln>
        </p:spPr>
      </p:pic>
      <p:sp>
        <p:nvSpPr>
          <p:cNvPr id="609" name="CustomShape 32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4416AE03-08B3-4D51-AE6E-49CC13B5FC46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22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11" name="CustomShape 2"/>
          <p:cNvSpPr/>
          <p:nvPr/>
        </p:nvSpPr>
        <p:spPr>
          <a:xfrm>
            <a:off x="924120" y="1197720"/>
            <a:ext cx="8290080" cy="4690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suggested suggestions are popular, available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and adapted to the age of the user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12" name="CustomShape 3"/>
          <p:cNvSpPr/>
          <p:nvPr/>
        </p:nvSpPr>
        <p:spPr>
          <a:xfrm>
            <a:off x="100868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13" name="CustomShape 4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5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6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7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8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9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CustomShape 10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11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12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13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14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15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16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17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18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19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20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21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22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32" name="CustomShape 23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24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25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26"/>
          <p:cNvSpPr/>
          <p:nvPr/>
        </p:nvSpPr>
        <p:spPr>
          <a:xfrm>
            <a:off x="6943320" y="2238480"/>
            <a:ext cx="3310920" cy="65880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1 : nominal case  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=&gt; minimal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636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840" cy="948960"/>
          </a:xfrm>
          <a:prstGeom prst="rect">
            <a:avLst/>
          </a:prstGeom>
          <a:ln>
            <a:noFill/>
          </a:ln>
        </p:spPr>
      </p:pic>
      <p:sp>
        <p:nvSpPr>
          <p:cNvPr id="637" name="CustomShape 27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CustomShape 1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04A5FAE4-C706-4C33-98BD-2284C615D86E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23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39" name="CustomShape 2"/>
          <p:cNvSpPr/>
          <p:nvPr/>
        </p:nvSpPr>
        <p:spPr>
          <a:xfrm>
            <a:off x="924120" y="1197720"/>
            <a:ext cx="7930080" cy="4690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limit number of 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ask for  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40" name="CustomShape 3"/>
          <p:cNvSpPr/>
          <p:nvPr/>
        </p:nvSpPr>
        <p:spPr>
          <a:xfrm>
            <a:off x="100868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41" name="CustomShape 4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5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6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7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8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9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10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11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12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13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14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CustomShape 15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16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17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18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19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CustomShape 20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CustomShape 21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22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60" name="CustomShape 23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24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25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26"/>
          <p:cNvSpPr/>
          <p:nvPr/>
        </p:nvSpPr>
        <p:spPr>
          <a:xfrm>
            <a:off x="6943320" y="2238480"/>
            <a:ext cx="3310920" cy="65880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2 : nominal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64" name="CustomShape 27"/>
          <p:cNvSpPr/>
          <p:nvPr/>
        </p:nvSpPr>
        <p:spPr>
          <a:xfrm>
            <a:off x="4540320" y="5477040"/>
            <a:ext cx="3559680" cy="52020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Simplify it again !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65" name="CustomShape 28"/>
          <p:cNvSpPr/>
          <p:nvPr/>
        </p:nvSpPr>
        <p:spPr>
          <a:xfrm>
            <a:off x="2016000" y="1872000"/>
            <a:ext cx="3094200" cy="2142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66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840" cy="948960"/>
          </a:xfrm>
          <a:prstGeom prst="rect">
            <a:avLst/>
          </a:prstGeom>
          <a:ln>
            <a:noFill/>
          </a:ln>
        </p:spPr>
      </p:pic>
      <p:sp>
        <p:nvSpPr>
          <p:cNvPr id="667" name="CustomShape 29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668" name="CustomShape 30"/>
          <p:cNvSpPr/>
          <p:nvPr/>
        </p:nvSpPr>
        <p:spPr>
          <a:xfrm>
            <a:off x="3024000" y="4392000"/>
            <a:ext cx="490680" cy="2862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1”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CustomShape 1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94A70C22-B401-43A2-9A30-2FF7DD72443C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24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70" name="CustomShape 2"/>
          <p:cNvSpPr/>
          <p:nvPr/>
        </p:nvSpPr>
        <p:spPr>
          <a:xfrm>
            <a:off x="924120" y="1197720"/>
            <a:ext cx="6332040" cy="261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limit number of 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a user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books are available in popular categories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adapted to his age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  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  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 are proposed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among the previous books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71" name="CustomShape 3"/>
          <p:cNvSpPr/>
          <p:nvPr/>
        </p:nvSpPr>
        <p:spPr>
          <a:xfrm>
            <a:off x="100868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72" name="CustomShape 4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5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6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7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8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9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10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11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12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13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14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15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16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17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18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19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20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21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22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91" name="CustomShape 23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24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25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26"/>
          <p:cNvSpPr/>
          <p:nvPr/>
        </p:nvSpPr>
        <p:spPr>
          <a:xfrm>
            <a:off x="2314440" y="3981600"/>
            <a:ext cx="3310920" cy="65880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2 : nominal case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695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840" cy="948960"/>
          </a:xfrm>
          <a:prstGeom prst="rect">
            <a:avLst/>
          </a:prstGeom>
          <a:ln>
            <a:noFill/>
          </a:ln>
        </p:spPr>
      </p:pic>
      <p:sp>
        <p:nvSpPr>
          <p:cNvPr id="696" name="CustomShape 27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697" name="CustomShape 28"/>
          <p:cNvSpPr/>
          <p:nvPr/>
        </p:nvSpPr>
        <p:spPr>
          <a:xfrm>
            <a:off x="1800000" y="2160000"/>
            <a:ext cx="490680" cy="2862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3”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98" name="CustomShape 29"/>
          <p:cNvSpPr/>
          <p:nvPr/>
        </p:nvSpPr>
        <p:spPr>
          <a:xfrm>
            <a:off x="3036960" y="2808000"/>
            <a:ext cx="490680" cy="2862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2”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99" name="CustomShape 30"/>
          <p:cNvSpPr/>
          <p:nvPr/>
        </p:nvSpPr>
        <p:spPr>
          <a:xfrm>
            <a:off x="1872000" y="3025440"/>
            <a:ext cx="490680" cy="2862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2”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CustomShape 1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4D4DBD01-D0F1-45B3-A643-39B7909346CE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25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701" name="CustomShape 2"/>
          <p:cNvSpPr/>
          <p:nvPr/>
        </p:nvSpPr>
        <p:spPr>
          <a:xfrm>
            <a:off x="924120" y="1197720"/>
            <a:ext cx="8218080" cy="4619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user has never red the books that are suggested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"cat1,cat3"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user has already booked the following books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"1"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        |                            |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100868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03" name="CustomShape 4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5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6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7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8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9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10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11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12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13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14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15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16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17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18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19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20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21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22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22" name="CustomShape 23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24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25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26"/>
          <p:cNvSpPr/>
          <p:nvPr/>
        </p:nvSpPr>
        <p:spPr>
          <a:xfrm>
            <a:off x="6943320" y="2238480"/>
            <a:ext cx="3310920" cy="65880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3 : nominal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26" name="CustomShape 27"/>
          <p:cNvSpPr/>
          <p:nvPr/>
        </p:nvSpPr>
        <p:spPr>
          <a:xfrm>
            <a:off x="7016760" y="4448160"/>
            <a:ext cx="3559680" cy="52020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Roll out the algorithm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27" name="CustomShape 28"/>
          <p:cNvSpPr/>
          <p:nvPr/>
        </p:nvSpPr>
        <p:spPr>
          <a:xfrm>
            <a:off x="2160000" y="1368000"/>
            <a:ext cx="5758200" cy="2142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28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840" cy="948960"/>
          </a:xfrm>
          <a:prstGeom prst="rect">
            <a:avLst/>
          </a:prstGeom>
          <a:ln>
            <a:noFill/>
          </a:ln>
        </p:spPr>
      </p:pic>
      <p:sp>
        <p:nvSpPr>
          <p:cNvPr id="729" name="CustomShape 29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30" name="CustomShape 30"/>
          <p:cNvSpPr/>
          <p:nvPr/>
        </p:nvSpPr>
        <p:spPr>
          <a:xfrm>
            <a:off x="1296000" y="3960000"/>
            <a:ext cx="5975640" cy="6476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1" name="CustomShape 31"/>
          <p:cNvSpPr/>
          <p:nvPr/>
        </p:nvSpPr>
        <p:spPr>
          <a:xfrm>
            <a:off x="1657440" y="5256000"/>
            <a:ext cx="5758200" cy="2142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CustomShape 1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4A0E97E6-C882-40C9-A1E2-7F2537438C53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733" name="CustomShape 2"/>
          <p:cNvSpPr/>
          <p:nvPr/>
        </p:nvSpPr>
        <p:spPr>
          <a:xfrm>
            <a:off x="924120" y="1197720"/>
            <a:ext cx="8362080" cy="4619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suggested books come from different categories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"cat1,cat3”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Pinocchio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        |                            |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34" name="CustomShape 3"/>
          <p:cNvSpPr/>
          <p:nvPr/>
        </p:nvSpPr>
        <p:spPr>
          <a:xfrm>
            <a:off x="100868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35" name="CustomShape 4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5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6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7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CustomShape 8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9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10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11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CustomShape 12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CustomShape 13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14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15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16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17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18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19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20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21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22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54" name="CustomShape 23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CustomShape 24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25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26"/>
          <p:cNvSpPr/>
          <p:nvPr/>
        </p:nvSpPr>
        <p:spPr>
          <a:xfrm>
            <a:off x="6943320" y="2238480"/>
            <a:ext cx="3310920" cy="65880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4 : nominal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58" name="CustomShape 27"/>
          <p:cNvSpPr/>
          <p:nvPr/>
        </p:nvSpPr>
        <p:spPr>
          <a:xfrm>
            <a:off x="6951960" y="4159440"/>
            <a:ext cx="3559680" cy="52020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Roll out the algorithm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59" name="CustomShape 28"/>
          <p:cNvSpPr/>
          <p:nvPr/>
        </p:nvSpPr>
        <p:spPr>
          <a:xfrm>
            <a:off x="2160000" y="1512000"/>
            <a:ext cx="5758200" cy="2142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60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840" cy="948960"/>
          </a:xfrm>
          <a:prstGeom prst="rect">
            <a:avLst/>
          </a:prstGeom>
          <a:ln>
            <a:noFill/>
          </a:ln>
        </p:spPr>
      </p:pic>
      <p:sp>
        <p:nvSpPr>
          <p:cNvPr id="761" name="CustomShape 29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62" name="CustomShape 30"/>
          <p:cNvSpPr/>
          <p:nvPr/>
        </p:nvSpPr>
        <p:spPr>
          <a:xfrm>
            <a:off x="5977440" y="3600000"/>
            <a:ext cx="574200" cy="4316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3" name="CustomShape 31"/>
          <p:cNvSpPr/>
          <p:nvPr/>
        </p:nvSpPr>
        <p:spPr>
          <a:xfrm>
            <a:off x="5977440" y="5112000"/>
            <a:ext cx="574200" cy="2156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CustomShape 1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247572E9-6F6B-4AD6-866B-879DACFB89F2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765" name="CustomShape 2"/>
          <p:cNvSpPr/>
          <p:nvPr/>
        </p:nvSpPr>
        <p:spPr>
          <a:xfrm>
            <a:off x="924120" y="1197720"/>
            <a:ext cx="8146080" cy="4248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if there is not enough suggestions,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can propose books from the same categories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cat1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available books for categories "cat1,cat3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lv12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Pinocchio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Pinocchio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66" name="CustomShape 3"/>
          <p:cNvSpPr/>
          <p:nvPr/>
        </p:nvSpPr>
        <p:spPr>
          <a:xfrm>
            <a:off x="100868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67" name="CustomShape 4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CustomShape 5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CustomShape 6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CustomShape 7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8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9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10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11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CustomShape 12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CustomShape 13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CustomShape 14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CustomShape 15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CustomShape 16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CustomShape 17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18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CustomShape 19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20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CustomShape 21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22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86" name="CustomShape 23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CustomShape 24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CustomShape 25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CustomShape 26"/>
          <p:cNvSpPr/>
          <p:nvPr/>
        </p:nvSpPr>
        <p:spPr>
          <a:xfrm>
            <a:off x="6943320" y="2238480"/>
            <a:ext cx="3310920" cy="65880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5 : limit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90" name="CustomShape 27"/>
          <p:cNvSpPr/>
          <p:nvPr/>
        </p:nvSpPr>
        <p:spPr>
          <a:xfrm>
            <a:off x="6984000" y="3960000"/>
            <a:ext cx="3559680" cy="52020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Roll out the algorithm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91" name="CustomShape 28"/>
          <p:cNvSpPr/>
          <p:nvPr/>
        </p:nvSpPr>
        <p:spPr>
          <a:xfrm>
            <a:off x="2088000" y="1512000"/>
            <a:ext cx="5758200" cy="4302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92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840" cy="948960"/>
          </a:xfrm>
          <a:prstGeom prst="rect">
            <a:avLst/>
          </a:prstGeom>
          <a:ln>
            <a:noFill/>
          </a:ln>
        </p:spPr>
      </p:pic>
      <p:sp>
        <p:nvSpPr>
          <p:cNvPr id="793" name="CustomShape 29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94" name="CustomShape 30"/>
          <p:cNvSpPr/>
          <p:nvPr/>
        </p:nvSpPr>
        <p:spPr>
          <a:xfrm>
            <a:off x="5977440" y="3636000"/>
            <a:ext cx="574200" cy="4316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5" name="CustomShape 31"/>
          <p:cNvSpPr/>
          <p:nvPr/>
        </p:nvSpPr>
        <p:spPr>
          <a:xfrm>
            <a:off x="5976000" y="4716000"/>
            <a:ext cx="574200" cy="4316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6" name="CustomShape 32"/>
          <p:cNvSpPr/>
          <p:nvPr/>
        </p:nvSpPr>
        <p:spPr>
          <a:xfrm>
            <a:off x="3096000" y="4032000"/>
            <a:ext cx="431640" cy="2876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CustomShape 1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E2688A10-3A65-4FF2-8266-07DF8C39D1F1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798" name="CustomShape 2"/>
          <p:cNvSpPr/>
          <p:nvPr/>
        </p:nvSpPr>
        <p:spPr>
          <a:xfrm>
            <a:off x="924120" y="1197720"/>
            <a:ext cx="6332040" cy="1876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unknown user, no suggestion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"Lise"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is unknown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there is non suggestions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99" name="CustomShape 3"/>
          <p:cNvSpPr/>
          <p:nvPr/>
        </p:nvSpPr>
        <p:spPr>
          <a:xfrm>
            <a:off x="100868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00" name="CustomShape 4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CustomShape 5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CustomShape 6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7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CustomShape 8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CustomShape 9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CustomShape 10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CustomShape 11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12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13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CustomShape 14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CustomShape 15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CustomShape 16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17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CustomShape 18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CustomShape 19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CustomShape 20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CustomShape 21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CustomShape 22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19" name="CustomShape 23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CustomShape 24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CustomShape 25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CustomShape 26"/>
          <p:cNvSpPr/>
          <p:nvPr/>
        </p:nvSpPr>
        <p:spPr>
          <a:xfrm>
            <a:off x="4924080" y="3909240"/>
            <a:ext cx="3310920" cy="65880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6 : limit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23" name="CustomShape 27"/>
          <p:cNvSpPr/>
          <p:nvPr/>
        </p:nvSpPr>
        <p:spPr>
          <a:xfrm>
            <a:off x="2160000" y="1512000"/>
            <a:ext cx="3094200" cy="2142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24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840" cy="948960"/>
          </a:xfrm>
          <a:prstGeom prst="rect">
            <a:avLst/>
          </a:prstGeom>
          <a:ln>
            <a:noFill/>
          </a:ln>
        </p:spPr>
      </p:pic>
      <p:sp>
        <p:nvSpPr>
          <p:cNvPr id="825" name="CustomShape 28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Placeholder 3" descr=""/>
          <p:cNvPicPr/>
          <p:nvPr/>
        </p:nvPicPr>
        <p:blipFill>
          <a:blip r:embed="rId1"/>
          <a:srcRect l="0" t="6149" r="0" b="6149"/>
          <a:stretch/>
        </p:blipFill>
        <p:spPr>
          <a:xfrm>
            <a:off x="0" y="0"/>
            <a:ext cx="12189960" cy="6183000"/>
          </a:xfrm>
          <a:prstGeom prst="rect">
            <a:avLst/>
          </a:prstGeom>
          <a:ln>
            <a:noFill/>
          </a:ln>
        </p:spPr>
      </p:pic>
      <p:sp>
        <p:nvSpPr>
          <p:cNvPr id="212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060920" y="5305320"/>
            <a:ext cx="873648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Goal : make you want to try or try the BDD again 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E9D6ABBA-AF23-4A6F-BB2B-97A085AC293B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CustomShape 1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E0BF4F40-E1D6-4EF8-BA31-7E3D4511700D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29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827" name="CustomShape 2"/>
          <p:cNvSpPr/>
          <p:nvPr/>
        </p:nvSpPr>
        <p:spPr>
          <a:xfrm>
            <a:off x="924120" y="1197720"/>
            <a:ext cx="6332040" cy="1876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one service on which the suggestion system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depends on is down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impossible to get information on the user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system is temporary not available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828" name="CustomShape 3"/>
          <p:cNvSpPr/>
          <p:nvPr/>
        </p:nvSpPr>
        <p:spPr>
          <a:xfrm>
            <a:off x="100868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29" name="CustomShape 4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30" name="CustomShape 5"/>
          <p:cNvSpPr/>
          <p:nvPr/>
        </p:nvSpPr>
        <p:spPr>
          <a:xfrm>
            <a:off x="4924080" y="3909240"/>
            <a:ext cx="3310920" cy="65880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7 : error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31" name="CustomShape 6"/>
          <p:cNvSpPr/>
          <p:nvPr/>
        </p:nvSpPr>
        <p:spPr>
          <a:xfrm>
            <a:off x="2160000" y="1440000"/>
            <a:ext cx="4606200" cy="3582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7"/>
          <p:cNvSpPr/>
          <p:nvPr/>
        </p:nvSpPr>
        <p:spPr>
          <a:xfrm>
            <a:off x="10797480" y="35676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8"/>
          <p:cNvSpPr/>
          <p:nvPr/>
        </p:nvSpPr>
        <p:spPr>
          <a:xfrm>
            <a:off x="11064960" y="38376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9"/>
          <p:cNvSpPr/>
          <p:nvPr/>
        </p:nvSpPr>
        <p:spPr>
          <a:xfrm>
            <a:off x="10992240" y="95904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10"/>
          <p:cNvSpPr/>
          <p:nvPr/>
        </p:nvSpPr>
        <p:spPr>
          <a:xfrm>
            <a:off x="10992240" y="95904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11"/>
          <p:cNvSpPr/>
          <p:nvPr/>
        </p:nvSpPr>
        <p:spPr>
          <a:xfrm>
            <a:off x="11187720" y="78804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CustomShape 12"/>
          <p:cNvSpPr/>
          <p:nvPr/>
        </p:nvSpPr>
        <p:spPr>
          <a:xfrm>
            <a:off x="11215080" y="108576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CustomShape 13"/>
          <p:cNvSpPr/>
          <p:nvPr/>
        </p:nvSpPr>
        <p:spPr>
          <a:xfrm>
            <a:off x="11187720" y="88200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14"/>
          <p:cNvSpPr/>
          <p:nvPr/>
        </p:nvSpPr>
        <p:spPr>
          <a:xfrm>
            <a:off x="10979640" y="55152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15"/>
          <p:cNvSpPr/>
          <p:nvPr/>
        </p:nvSpPr>
        <p:spPr>
          <a:xfrm>
            <a:off x="11252160" y="55152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CustomShape 16"/>
          <p:cNvSpPr/>
          <p:nvPr/>
        </p:nvSpPr>
        <p:spPr>
          <a:xfrm>
            <a:off x="11056680" y="48528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17"/>
          <p:cNvSpPr/>
          <p:nvPr/>
        </p:nvSpPr>
        <p:spPr>
          <a:xfrm>
            <a:off x="11071800" y="48528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18"/>
          <p:cNvSpPr/>
          <p:nvPr/>
        </p:nvSpPr>
        <p:spPr>
          <a:xfrm>
            <a:off x="11394720" y="67320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19"/>
          <p:cNvSpPr/>
          <p:nvPr/>
        </p:nvSpPr>
        <p:spPr>
          <a:xfrm>
            <a:off x="11063520" y="67320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20"/>
          <p:cNvSpPr/>
          <p:nvPr/>
        </p:nvSpPr>
        <p:spPr>
          <a:xfrm>
            <a:off x="11127960" y="68148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CustomShape 21"/>
          <p:cNvSpPr/>
          <p:nvPr/>
        </p:nvSpPr>
        <p:spPr>
          <a:xfrm>
            <a:off x="11134800" y="68472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22"/>
          <p:cNvSpPr/>
          <p:nvPr/>
        </p:nvSpPr>
        <p:spPr>
          <a:xfrm>
            <a:off x="11264040" y="68472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23"/>
          <p:cNvSpPr/>
          <p:nvPr/>
        </p:nvSpPr>
        <p:spPr>
          <a:xfrm>
            <a:off x="11076840" y="87696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24"/>
          <p:cNvSpPr/>
          <p:nvPr/>
        </p:nvSpPr>
        <p:spPr>
          <a:xfrm>
            <a:off x="11252160" y="87696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CustomShape 25"/>
          <p:cNvSpPr/>
          <p:nvPr/>
        </p:nvSpPr>
        <p:spPr>
          <a:xfrm>
            <a:off x="11197080" y="82800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CustomShape 26"/>
          <p:cNvSpPr/>
          <p:nvPr/>
        </p:nvSpPr>
        <p:spPr>
          <a:xfrm>
            <a:off x="11154600" y="69156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CustomShape 27"/>
          <p:cNvSpPr/>
          <p:nvPr/>
        </p:nvSpPr>
        <p:spPr>
          <a:xfrm>
            <a:off x="11314800" y="69156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53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840" cy="948960"/>
          </a:xfrm>
          <a:prstGeom prst="rect">
            <a:avLst/>
          </a:prstGeom>
          <a:ln>
            <a:noFill/>
          </a:ln>
        </p:spPr>
      </p:pic>
      <p:sp>
        <p:nvSpPr>
          <p:cNvPr id="854" name="CustomShape 28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CustomShape 1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5E630C72-D1B9-4BA5-9AE4-78F20CDBD7E7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30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856" name="CustomShape 2"/>
          <p:cNvSpPr/>
          <p:nvPr/>
        </p:nvSpPr>
        <p:spPr>
          <a:xfrm>
            <a:off x="924120" y="1197720"/>
            <a:ext cx="7026840" cy="4943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suggested suggestions are popular, available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and adapted to the age of the user 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user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http://my.library.com/user/Tim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field  | value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userId | Tim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age    | 4     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categories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http://my.library.com/category?popular=true&amp;age=4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categoryId | categoryName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books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http://my.library.com/search?categories=cat1,cat2,cat3&amp;available=true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               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b11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b21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b31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books from http://my.library.com/user/Tim/books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b11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Peter Pan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we call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http://localhost:9998/suggestions?userId=Tim&amp;maxResults=3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http code is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"200"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               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b21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cat2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b31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The tortoise and the hare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857" name="CustomShape 3"/>
          <p:cNvSpPr/>
          <p:nvPr/>
        </p:nvSpPr>
        <p:spPr>
          <a:xfrm>
            <a:off x="100868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58" name="CustomShape 4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5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6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CustomShape 7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CustomShape 8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CustomShape 9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10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11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12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13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CustomShape 14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CustomShape 15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CustomShape 16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CustomShape 17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CustomShape 18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CustomShape 19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CustomShape 20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21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22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77" name="CustomShape 23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CustomShape 24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CustomShape 25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CustomShape 26"/>
          <p:cNvSpPr/>
          <p:nvPr/>
        </p:nvSpPr>
        <p:spPr>
          <a:xfrm>
            <a:off x="6983280" y="2808000"/>
            <a:ext cx="3310920" cy="65880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1 technical version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881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840" cy="948960"/>
          </a:xfrm>
          <a:prstGeom prst="rect">
            <a:avLst/>
          </a:prstGeom>
          <a:ln>
            <a:noFill/>
          </a:ln>
        </p:spPr>
      </p:pic>
      <p:sp>
        <p:nvSpPr>
          <p:cNvPr id="882" name="CustomShape 27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Organize scenarios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84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5CB51BE0-881B-462C-AD47-7995D9195602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32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885" name="CustomShape 3"/>
          <p:cNvSpPr/>
          <p:nvPr/>
        </p:nvSpPr>
        <p:spPr>
          <a:xfrm>
            <a:off x="100868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86" name="CustomShape 4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CustomShape 5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CustomShape 6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CustomShape 7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CustomShape 8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CustomShape 9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CustomShape 10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CustomShape 11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CustomShape 12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CustomShape 13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CustomShape 14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CustomShape 15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CustomShape 16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CustomShape 17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CustomShape 18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CustomShape 19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CustomShape 20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CustomShape 21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CustomShape 22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905" name="CustomShape 23"/>
          <p:cNvSpPr/>
          <p:nvPr/>
        </p:nvSpPr>
        <p:spPr>
          <a:xfrm>
            <a:off x="4174200" y="1393560"/>
            <a:ext cx="3168720" cy="15112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6" name="CustomShape 24"/>
          <p:cNvSpPr/>
          <p:nvPr/>
        </p:nvSpPr>
        <p:spPr>
          <a:xfrm>
            <a:off x="4174200" y="1474200"/>
            <a:ext cx="3168720" cy="2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Line 25"/>
          <p:cNvSpPr/>
          <p:nvPr/>
        </p:nvSpPr>
        <p:spPr>
          <a:xfrm>
            <a:off x="4174200" y="139320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08" name="CustomShape 26"/>
          <p:cNvSpPr/>
          <p:nvPr/>
        </p:nvSpPr>
        <p:spPr>
          <a:xfrm>
            <a:off x="4267080" y="1393560"/>
            <a:ext cx="2998080" cy="151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As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a user of the library,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I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</a:t>
            </a: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wish to 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suggestions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to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make discoveries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09" name="CustomShape 27"/>
          <p:cNvSpPr/>
          <p:nvPr/>
        </p:nvSpPr>
        <p:spPr>
          <a:xfrm>
            <a:off x="628560" y="324972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CustomShape 28"/>
          <p:cNvSpPr/>
          <p:nvPr/>
        </p:nvSpPr>
        <p:spPr>
          <a:xfrm>
            <a:off x="628560" y="3314520"/>
            <a:ext cx="18640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11" name="Line 29"/>
          <p:cNvSpPr/>
          <p:nvPr/>
        </p:nvSpPr>
        <p:spPr>
          <a:xfrm>
            <a:off x="985680" y="3567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12" name="CustomShape 30"/>
          <p:cNvSpPr/>
          <p:nvPr/>
        </p:nvSpPr>
        <p:spPr>
          <a:xfrm>
            <a:off x="3695760" y="324972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3" name="CustomShape 31"/>
          <p:cNvSpPr/>
          <p:nvPr/>
        </p:nvSpPr>
        <p:spPr>
          <a:xfrm>
            <a:off x="3695760" y="3314520"/>
            <a:ext cx="18640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2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14" name="Line 32"/>
          <p:cNvSpPr/>
          <p:nvPr/>
        </p:nvSpPr>
        <p:spPr>
          <a:xfrm>
            <a:off x="4052520" y="3567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15" name="CustomShape 33"/>
          <p:cNvSpPr/>
          <p:nvPr/>
        </p:nvSpPr>
        <p:spPr>
          <a:xfrm>
            <a:off x="1934640" y="401004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6" name="CustomShape 34"/>
          <p:cNvSpPr/>
          <p:nvPr/>
        </p:nvSpPr>
        <p:spPr>
          <a:xfrm>
            <a:off x="1934640" y="4074840"/>
            <a:ext cx="18640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0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17" name="Line 35"/>
          <p:cNvSpPr/>
          <p:nvPr/>
        </p:nvSpPr>
        <p:spPr>
          <a:xfrm>
            <a:off x="2291400" y="43279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18" name="CustomShape 36"/>
          <p:cNvSpPr/>
          <p:nvPr/>
        </p:nvSpPr>
        <p:spPr>
          <a:xfrm>
            <a:off x="5223240" y="401004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9" name="CustomShape 37"/>
          <p:cNvSpPr/>
          <p:nvPr/>
        </p:nvSpPr>
        <p:spPr>
          <a:xfrm>
            <a:off x="5223240" y="4074840"/>
            <a:ext cx="18640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5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20" name="Line 38"/>
          <p:cNvSpPr/>
          <p:nvPr/>
        </p:nvSpPr>
        <p:spPr>
          <a:xfrm>
            <a:off x="5580000" y="43279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21" name="CustomShape 39"/>
          <p:cNvSpPr/>
          <p:nvPr/>
        </p:nvSpPr>
        <p:spPr>
          <a:xfrm>
            <a:off x="3787200" y="480672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2" name="CustomShape 40"/>
          <p:cNvSpPr/>
          <p:nvPr/>
        </p:nvSpPr>
        <p:spPr>
          <a:xfrm>
            <a:off x="3787200" y="4871520"/>
            <a:ext cx="18640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4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23" name="Line 41"/>
          <p:cNvSpPr/>
          <p:nvPr/>
        </p:nvSpPr>
        <p:spPr>
          <a:xfrm>
            <a:off x="4143960" y="5124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24" name="CustomShape 42"/>
          <p:cNvSpPr/>
          <p:nvPr/>
        </p:nvSpPr>
        <p:spPr>
          <a:xfrm>
            <a:off x="6854040" y="480672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43"/>
          <p:cNvSpPr/>
          <p:nvPr/>
        </p:nvSpPr>
        <p:spPr>
          <a:xfrm>
            <a:off x="6854040" y="4871520"/>
            <a:ext cx="18640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6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26" name="Line 44"/>
          <p:cNvSpPr/>
          <p:nvPr/>
        </p:nvSpPr>
        <p:spPr>
          <a:xfrm>
            <a:off x="7211160" y="5124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27" name="CustomShape 45"/>
          <p:cNvSpPr/>
          <p:nvPr/>
        </p:nvSpPr>
        <p:spPr>
          <a:xfrm>
            <a:off x="9360000" y="403200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CustomShape 46"/>
          <p:cNvSpPr/>
          <p:nvPr/>
        </p:nvSpPr>
        <p:spPr>
          <a:xfrm>
            <a:off x="9360000" y="4096800"/>
            <a:ext cx="18640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7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29" name="Line 47"/>
          <p:cNvSpPr/>
          <p:nvPr/>
        </p:nvSpPr>
        <p:spPr>
          <a:xfrm>
            <a:off x="9716760" y="43498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30" name="CustomShape 48"/>
          <p:cNvSpPr/>
          <p:nvPr/>
        </p:nvSpPr>
        <p:spPr>
          <a:xfrm>
            <a:off x="819000" y="480672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1" name="CustomShape 49"/>
          <p:cNvSpPr/>
          <p:nvPr/>
        </p:nvSpPr>
        <p:spPr>
          <a:xfrm>
            <a:off x="819000" y="4871520"/>
            <a:ext cx="18640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3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32" name="Line 50"/>
          <p:cNvSpPr/>
          <p:nvPr/>
        </p:nvSpPr>
        <p:spPr>
          <a:xfrm>
            <a:off x="1176120" y="5124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33" name="CustomShape 51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CustomShape 52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53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CustomShape 54"/>
          <p:cNvSpPr/>
          <p:nvPr/>
        </p:nvSpPr>
        <p:spPr>
          <a:xfrm>
            <a:off x="9504000" y="507852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7" name="CustomShape 55"/>
          <p:cNvSpPr/>
          <p:nvPr/>
        </p:nvSpPr>
        <p:spPr>
          <a:xfrm>
            <a:off x="9504000" y="5143320"/>
            <a:ext cx="18640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7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38" name="Line 56"/>
          <p:cNvSpPr/>
          <p:nvPr/>
        </p:nvSpPr>
        <p:spPr>
          <a:xfrm>
            <a:off x="9861120" y="53964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39" name="CustomShape 57"/>
          <p:cNvSpPr/>
          <p:nvPr/>
        </p:nvSpPr>
        <p:spPr>
          <a:xfrm>
            <a:off x="1944000" y="540000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0" name="CustomShape 58"/>
          <p:cNvSpPr/>
          <p:nvPr/>
        </p:nvSpPr>
        <p:spPr>
          <a:xfrm>
            <a:off x="1944000" y="5464800"/>
            <a:ext cx="18640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41" name="Line 59"/>
          <p:cNvSpPr/>
          <p:nvPr/>
        </p:nvSpPr>
        <p:spPr>
          <a:xfrm>
            <a:off x="2300760" y="57178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pic>
        <p:nvPicPr>
          <p:cNvPr id="942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840" cy="94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Organize scenarios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944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2160A7E3-2A84-4BE9-8D66-DEFC07B025B0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33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945" name="CustomShape 3"/>
          <p:cNvSpPr/>
          <p:nvPr/>
        </p:nvSpPr>
        <p:spPr>
          <a:xfrm>
            <a:off x="100868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946" name="CustomShape 4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CustomShape 5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CustomShape 6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9" name="CustomShape 7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CustomShape 8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CustomShape 9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CustomShape 10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CustomShape 11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CustomShape 12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CustomShape 13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CustomShape 14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CustomShape 15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CustomShape 16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CustomShape 17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CustomShape 18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CustomShape 19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CustomShape 20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CustomShape 21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964" name="CustomShape 22"/>
          <p:cNvSpPr/>
          <p:nvPr/>
        </p:nvSpPr>
        <p:spPr>
          <a:xfrm>
            <a:off x="4174200" y="1393560"/>
            <a:ext cx="3168720" cy="15112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3"/>
          <p:cNvSpPr/>
          <p:nvPr/>
        </p:nvSpPr>
        <p:spPr>
          <a:xfrm>
            <a:off x="4174200" y="1474200"/>
            <a:ext cx="3168720" cy="26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Line 24"/>
          <p:cNvSpPr/>
          <p:nvPr/>
        </p:nvSpPr>
        <p:spPr>
          <a:xfrm>
            <a:off x="4174200" y="139320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67" name="CustomShape 25"/>
          <p:cNvSpPr/>
          <p:nvPr/>
        </p:nvSpPr>
        <p:spPr>
          <a:xfrm>
            <a:off x="4267080" y="1393560"/>
            <a:ext cx="2998080" cy="151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As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a user of the library,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I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</a:t>
            </a: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wish to 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suggestions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to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make discoveries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68" name="CustomShape 26"/>
          <p:cNvSpPr/>
          <p:nvPr/>
        </p:nvSpPr>
        <p:spPr>
          <a:xfrm>
            <a:off x="2952720" y="551520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7"/>
          <p:cNvSpPr/>
          <p:nvPr/>
        </p:nvSpPr>
        <p:spPr>
          <a:xfrm>
            <a:off x="2952720" y="5580000"/>
            <a:ext cx="18640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70" name="Line 28"/>
          <p:cNvSpPr/>
          <p:nvPr/>
        </p:nvSpPr>
        <p:spPr>
          <a:xfrm>
            <a:off x="3309480" y="58330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71" name="CustomShape 29"/>
          <p:cNvSpPr/>
          <p:nvPr/>
        </p:nvSpPr>
        <p:spPr>
          <a:xfrm>
            <a:off x="2913840" y="361332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30"/>
          <p:cNvSpPr/>
          <p:nvPr/>
        </p:nvSpPr>
        <p:spPr>
          <a:xfrm>
            <a:off x="2913840" y="3678120"/>
            <a:ext cx="18640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0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73" name="Line 31"/>
          <p:cNvSpPr/>
          <p:nvPr/>
        </p:nvSpPr>
        <p:spPr>
          <a:xfrm>
            <a:off x="3270960" y="39312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74" name="CustomShape 32"/>
          <p:cNvSpPr/>
          <p:nvPr/>
        </p:nvSpPr>
        <p:spPr>
          <a:xfrm>
            <a:off x="6168960" y="421056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3"/>
          <p:cNvSpPr/>
          <p:nvPr/>
        </p:nvSpPr>
        <p:spPr>
          <a:xfrm>
            <a:off x="6168960" y="4275360"/>
            <a:ext cx="18640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5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76" name="Line 34"/>
          <p:cNvSpPr/>
          <p:nvPr/>
        </p:nvSpPr>
        <p:spPr>
          <a:xfrm>
            <a:off x="6526080" y="452844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77" name="CustomShape 35"/>
          <p:cNvSpPr/>
          <p:nvPr/>
        </p:nvSpPr>
        <p:spPr>
          <a:xfrm>
            <a:off x="9247680" y="557424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8" name="CustomShape 36"/>
          <p:cNvSpPr/>
          <p:nvPr/>
        </p:nvSpPr>
        <p:spPr>
          <a:xfrm>
            <a:off x="9247680" y="5639040"/>
            <a:ext cx="18640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7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79" name="Line 37"/>
          <p:cNvSpPr/>
          <p:nvPr/>
        </p:nvSpPr>
        <p:spPr>
          <a:xfrm>
            <a:off x="9604440" y="58921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80" name="CustomShape 38"/>
          <p:cNvSpPr/>
          <p:nvPr/>
        </p:nvSpPr>
        <p:spPr>
          <a:xfrm>
            <a:off x="6410160" y="447300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1" name="CustomShape 39"/>
          <p:cNvSpPr/>
          <p:nvPr/>
        </p:nvSpPr>
        <p:spPr>
          <a:xfrm>
            <a:off x="6410160" y="4537800"/>
            <a:ext cx="18640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6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82" name="Line 40"/>
          <p:cNvSpPr/>
          <p:nvPr/>
        </p:nvSpPr>
        <p:spPr>
          <a:xfrm>
            <a:off x="6767280" y="47908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83" name="CustomShape 41"/>
          <p:cNvSpPr/>
          <p:nvPr/>
        </p:nvSpPr>
        <p:spPr>
          <a:xfrm>
            <a:off x="9247680" y="420804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4" name="CustomShape 42"/>
          <p:cNvSpPr/>
          <p:nvPr/>
        </p:nvSpPr>
        <p:spPr>
          <a:xfrm>
            <a:off x="9247680" y="4273200"/>
            <a:ext cx="18640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7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85" name="Line 43"/>
          <p:cNvSpPr/>
          <p:nvPr/>
        </p:nvSpPr>
        <p:spPr>
          <a:xfrm>
            <a:off x="9604440" y="45259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86" name="CustomShape 44"/>
          <p:cNvSpPr/>
          <p:nvPr/>
        </p:nvSpPr>
        <p:spPr>
          <a:xfrm>
            <a:off x="2952720" y="421632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7" name="CustomShape 45"/>
          <p:cNvSpPr/>
          <p:nvPr/>
        </p:nvSpPr>
        <p:spPr>
          <a:xfrm>
            <a:off x="2952720" y="4281480"/>
            <a:ext cx="18640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88" name="Line 46"/>
          <p:cNvSpPr/>
          <p:nvPr/>
        </p:nvSpPr>
        <p:spPr>
          <a:xfrm>
            <a:off x="3309480" y="45342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89" name="CustomShape 47"/>
          <p:cNvSpPr/>
          <p:nvPr/>
        </p:nvSpPr>
        <p:spPr>
          <a:xfrm>
            <a:off x="2697120" y="3106440"/>
            <a:ext cx="176292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@nominal_case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90" name="CustomShape 48"/>
          <p:cNvSpPr/>
          <p:nvPr/>
        </p:nvSpPr>
        <p:spPr>
          <a:xfrm>
            <a:off x="6011280" y="3119760"/>
            <a:ext cx="151884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@limit_case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91" name="CustomShape 49"/>
          <p:cNvSpPr/>
          <p:nvPr/>
        </p:nvSpPr>
        <p:spPr>
          <a:xfrm>
            <a:off x="8971200" y="3119760"/>
            <a:ext cx="151884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@error_case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92" name="CustomShape 50"/>
          <p:cNvSpPr/>
          <p:nvPr/>
        </p:nvSpPr>
        <p:spPr>
          <a:xfrm>
            <a:off x="970560" y="3476520"/>
            <a:ext cx="139716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@level_0_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high_level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93" name="CustomShape 51"/>
          <p:cNvSpPr/>
          <p:nvPr/>
        </p:nvSpPr>
        <p:spPr>
          <a:xfrm>
            <a:off x="941760" y="4156920"/>
            <a:ext cx="176292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@level_1_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specification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94" name="CustomShape 52"/>
          <p:cNvSpPr/>
          <p:nvPr/>
        </p:nvSpPr>
        <p:spPr>
          <a:xfrm>
            <a:off x="980280" y="5418360"/>
            <a:ext cx="127512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@level_2_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technical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95" name="CustomShape 53"/>
          <p:cNvSpPr/>
          <p:nvPr/>
        </p:nvSpPr>
        <p:spPr>
          <a:xfrm>
            <a:off x="3193920" y="447264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6" name="CustomShape 54"/>
          <p:cNvSpPr/>
          <p:nvPr/>
        </p:nvSpPr>
        <p:spPr>
          <a:xfrm>
            <a:off x="3193920" y="4537440"/>
            <a:ext cx="18640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2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97" name="Line 55"/>
          <p:cNvSpPr/>
          <p:nvPr/>
        </p:nvSpPr>
        <p:spPr>
          <a:xfrm>
            <a:off x="3550680" y="4790520"/>
            <a:ext cx="115236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98" name="CustomShape 56"/>
          <p:cNvSpPr/>
          <p:nvPr/>
        </p:nvSpPr>
        <p:spPr>
          <a:xfrm>
            <a:off x="3452040" y="470988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9" name="CustomShape 57"/>
          <p:cNvSpPr/>
          <p:nvPr/>
        </p:nvSpPr>
        <p:spPr>
          <a:xfrm>
            <a:off x="3452040" y="4774680"/>
            <a:ext cx="18640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3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000" name="Line 58"/>
          <p:cNvSpPr/>
          <p:nvPr/>
        </p:nvSpPr>
        <p:spPr>
          <a:xfrm>
            <a:off x="3808800" y="502776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001" name="CustomShape 59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CustomShape 60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CustomShape 61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4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840" cy="94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Without specification by example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006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479DB1A5-6E07-4167-BD69-A00380E8D86F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34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007" name="CustomShape 3"/>
          <p:cNvSpPr/>
          <p:nvPr/>
        </p:nvSpPr>
        <p:spPr>
          <a:xfrm>
            <a:off x="1571400" y="3188160"/>
            <a:ext cx="21708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Demo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08" name="CustomShape 4"/>
          <p:cNvSpPr/>
          <p:nvPr/>
        </p:nvSpPr>
        <p:spPr>
          <a:xfrm>
            <a:off x="9240120" y="2579400"/>
            <a:ext cx="8881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09" name="CustomShape 5"/>
          <p:cNvSpPr/>
          <p:nvPr/>
        </p:nvSpPr>
        <p:spPr>
          <a:xfrm>
            <a:off x="8457480" y="4433400"/>
            <a:ext cx="1296000" cy="1297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CustomShape 6"/>
          <p:cNvSpPr/>
          <p:nvPr/>
        </p:nvSpPr>
        <p:spPr>
          <a:xfrm>
            <a:off x="8839440" y="4471560"/>
            <a:ext cx="557640" cy="6127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CustomShape 7"/>
          <p:cNvSpPr/>
          <p:nvPr/>
        </p:nvSpPr>
        <p:spPr>
          <a:xfrm>
            <a:off x="8735040" y="5292360"/>
            <a:ext cx="739800" cy="4381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CustomShape 8"/>
          <p:cNvSpPr/>
          <p:nvPr/>
        </p:nvSpPr>
        <p:spPr>
          <a:xfrm>
            <a:off x="8735040" y="5292360"/>
            <a:ext cx="368640" cy="4381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CustomShape 9"/>
          <p:cNvSpPr/>
          <p:nvPr/>
        </p:nvSpPr>
        <p:spPr>
          <a:xfrm>
            <a:off x="9014040" y="5048280"/>
            <a:ext cx="181080" cy="6163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CustomShape 10"/>
          <p:cNvSpPr/>
          <p:nvPr/>
        </p:nvSpPr>
        <p:spPr>
          <a:xfrm>
            <a:off x="9053280" y="5473080"/>
            <a:ext cx="97200" cy="1915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CustomShape 11"/>
          <p:cNvSpPr/>
          <p:nvPr/>
        </p:nvSpPr>
        <p:spPr>
          <a:xfrm>
            <a:off x="9014040" y="5182200"/>
            <a:ext cx="181080" cy="122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CustomShape 12"/>
          <p:cNvSpPr/>
          <p:nvPr/>
        </p:nvSpPr>
        <p:spPr>
          <a:xfrm>
            <a:off x="8717400" y="4710960"/>
            <a:ext cx="774360" cy="5112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CustomShape 13"/>
          <p:cNvSpPr/>
          <p:nvPr/>
        </p:nvSpPr>
        <p:spPr>
          <a:xfrm>
            <a:off x="9106200" y="4710960"/>
            <a:ext cx="385560" cy="5112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8" name="CustomShape 14"/>
          <p:cNvSpPr/>
          <p:nvPr/>
        </p:nvSpPr>
        <p:spPr>
          <a:xfrm>
            <a:off x="8827200" y="4616280"/>
            <a:ext cx="552960" cy="4165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CustomShape 15"/>
          <p:cNvSpPr/>
          <p:nvPr/>
        </p:nvSpPr>
        <p:spPr>
          <a:xfrm>
            <a:off x="8848800" y="4616280"/>
            <a:ext cx="516960" cy="42624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0" name="CustomShape 16"/>
          <p:cNvSpPr/>
          <p:nvPr/>
        </p:nvSpPr>
        <p:spPr>
          <a:xfrm>
            <a:off x="9309600" y="4884480"/>
            <a:ext cx="63720" cy="122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CustomShape 17"/>
          <p:cNvSpPr/>
          <p:nvPr/>
        </p:nvSpPr>
        <p:spPr>
          <a:xfrm>
            <a:off x="8836920" y="4884480"/>
            <a:ext cx="63720" cy="122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CustomShape 18"/>
          <p:cNvSpPr/>
          <p:nvPr/>
        </p:nvSpPr>
        <p:spPr>
          <a:xfrm>
            <a:off x="8929080" y="4896360"/>
            <a:ext cx="352080" cy="1317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CustomShape 19"/>
          <p:cNvSpPr/>
          <p:nvPr/>
        </p:nvSpPr>
        <p:spPr>
          <a:xfrm>
            <a:off x="8938440" y="4901040"/>
            <a:ext cx="148680" cy="11880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CustomShape 20"/>
          <p:cNvSpPr/>
          <p:nvPr/>
        </p:nvSpPr>
        <p:spPr>
          <a:xfrm>
            <a:off x="9122760" y="4901040"/>
            <a:ext cx="147240" cy="11880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CustomShape 21"/>
          <p:cNvSpPr/>
          <p:nvPr/>
        </p:nvSpPr>
        <p:spPr>
          <a:xfrm>
            <a:off x="8856000" y="5175000"/>
            <a:ext cx="248040" cy="4896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CustomShape 22"/>
          <p:cNvSpPr/>
          <p:nvPr/>
        </p:nvSpPr>
        <p:spPr>
          <a:xfrm>
            <a:off x="9106200" y="5175000"/>
            <a:ext cx="246600" cy="4896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CustomShape 23"/>
          <p:cNvSpPr/>
          <p:nvPr/>
        </p:nvSpPr>
        <p:spPr>
          <a:xfrm>
            <a:off x="8672040" y="5730480"/>
            <a:ext cx="8881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28" name="CustomShape 24"/>
          <p:cNvSpPr/>
          <p:nvPr/>
        </p:nvSpPr>
        <p:spPr>
          <a:xfrm>
            <a:off x="1800000" y="3882960"/>
            <a:ext cx="1296000" cy="1297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CustomShape 25"/>
          <p:cNvSpPr/>
          <p:nvPr/>
        </p:nvSpPr>
        <p:spPr>
          <a:xfrm>
            <a:off x="2181960" y="3921120"/>
            <a:ext cx="557640" cy="6127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CustomShape 26"/>
          <p:cNvSpPr/>
          <p:nvPr/>
        </p:nvSpPr>
        <p:spPr>
          <a:xfrm>
            <a:off x="2077560" y="4741920"/>
            <a:ext cx="739800" cy="4381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CustomShape 27"/>
          <p:cNvSpPr/>
          <p:nvPr/>
        </p:nvSpPr>
        <p:spPr>
          <a:xfrm>
            <a:off x="2077560" y="4741920"/>
            <a:ext cx="368640" cy="4381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CustomShape 28"/>
          <p:cNvSpPr/>
          <p:nvPr/>
        </p:nvSpPr>
        <p:spPr>
          <a:xfrm>
            <a:off x="2356560" y="4497840"/>
            <a:ext cx="181080" cy="6163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CustomShape 29"/>
          <p:cNvSpPr/>
          <p:nvPr/>
        </p:nvSpPr>
        <p:spPr>
          <a:xfrm>
            <a:off x="2396160" y="4922640"/>
            <a:ext cx="97200" cy="1915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30"/>
          <p:cNvSpPr/>
          <p:nvPr/>
        </p:nvSpPr>
        <p:spPr>
          <a:xfrm>
            <a:off x="2356560" y="4631760"/>
            <a:ext cx="181080" cy="122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CustomShape 31"/>
          <p:cNvSpPr/>
          <p:nvPr/>
        </p:nvSpPr>
        <p:spPr>
          <a:xfrm>
            <a:off x="2059920" y="4160520"/>
            <a:ext cx="774360" cy="5112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6" name="CustomShape 32"/>
          <p:cNvSpPr/>
          <p:nvPr/>
        </p:nvSpPr>
        <p:spPr>
          <a:xfrm>
            <a:off x="2448720" y="4160520"/>
            <a:ext cx="385560" cy="5112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CustomShape 33"/>
          <p:cNvSpPr/>
          <p:nvPr/>
        </p:nvSpPr>
        <p:spPr>
          <a:xfrm>
            <a:off x="2169720" y="4065840"/>
            <a:ext cx="552960" cy="4165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CustomShape 34"/>
          <p:cNvSpPr/>
          <p:nvPr/>
        </p:nvSpPr>
        <p:spPr>
          <a:xfrm>
            <a:off x="2191320" y="4065840"/>
            <a:ext cx="516960" cy="42624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CustomShape 35"/>
          <p:cNvSpPr/>
          <p:nvPr/>
        </p:nvSpPr>
        <p:spPr>
          <a:xfrm>
            <a:off x="2652120" y="4334040"/>
            <a:ext cx="63720" cy="122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0" name="CustomShape 36"/>
          <p:cNvSpPr/>
          <p:nvPr/>
        </p:nvSpPr>
        <p:spPr>
          <a:xfrm>
            <a:off x="2179440" y="4334040"/>
            <a:ext cx="63720" cy="122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CustomShape 37"/>
          <p:cNvSpPr/>
          <p:nvPr/>
        </p:nvSpPr>
        <p:spPr>
          <a:xfrm>
            <a:off x="2271600" y="4345920"/>
            <a:ext cx="352080" cy="1317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CustomShape 38"/>
          <p:cNvSpPr/>
          <p:nvPr/>
        </p:nvSpPr>
        <p:spPr>
          <a:xfrm>
            <a:off x="2280960" y="4350600"/>
            <a:ext cx="148680" cy="11880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CustomShape 39"/>
          <p:cNvSpPr/>
          <p:nvPr/>
        </p:nvSpPr>
        <p:spPr>
          <a:xfrm>
            <a:off x="2465280" y="4350600"/>
            <a:ext cx="147240" cy="11880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CustomShape 40"/>
          <p:cNvSpPr/>
          <p:nvPr/>
        </p:nvSpPr>
        <p:spPr>
          <a:xfrm>
            <a:off x="2198520" y="4624560"/>
            <a:ext cx="248040" cy="4896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CustomShape 41"/>
          <p:cNvSpPr/>
          <p:nvPr/>
        </p:nvSpPr>
        <p:spPr>
          <a:xfrm>
            <a:off x="2448720" y="4624560"/>
            <a:ext cx="246600" cy="4896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CustomShape 42"/>
          <p:cNvSpPr/>
          <p:nvPr/>
        </p:nvSpPr>
        <p:spPr>
          <a:xfrm>
            <a:off x="2014560" y="5180040"/>
            <a:ext cx="8881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47" name="CustomShape 43"/>
          <p:cNvSpPr/>
          <p:nvPr/>
        </p:nvSpPr>
        <p:spPr>
          <a:xfrm>
            <a:off x="4205160" y="1612080"/>
            <a:ext cx="4083480" cy="39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CustomShape 44"/>
          <p:cNvSpPr/>
          <p:nvPr/>
        </p:nvSpPr>
        <p:spPr>
          <a:xfrm>
            <a:off x="4347000" y="1627560"/>
            <a:ext cx="3926160" cy="3931560"/>
          </a:xfrm>
          <a:custGeom>
            <a:avLst/>
            <a:gdLst/>
            <a:ahLst/>
            <a:rect l="l" t="t" r="r" b="b"/>
            <a:pathLst>
              <a:path w="1336" h="1336">
                <a:moveTo>
                  <a:pt x="0" y="668"/>
                </a:moveTo>
                <a:cubicBezTo>
                  <a:pt x="0" y="1037"/>
                  <a:pt x="299" y="1336"/>
                  <a:pt x="668" y="1336"/>
                </a:cubicBezTo>
                <a:cubicBezTo>
                  <a:pt x="1037" y="1336"/>
                  <a:pt x="1336" y="1037"/>
                  <a:pt x="1336" y="668"/>
                </a:cubicBezTo>
                <a:cubicBezTo>
                  <a:pt x="1336" y="299"/>
                  <a:pt x="1037" y="0"/>
                  <a:pt x="668" y="0"/>
                </a:cubicBezTo>
                <a:cubicBezTo>
                  <a:pt x="504" y="0"/>
                  <a:pt x="354" y="59"/>
                  <a:pt x="238" y="157"/>
                </a:cubicBezTo>
              </a:path>
            </a:pathLst>
          </a:custGeom>
          <a:noFill/>
          <a:ln w="39600">
            <a:solidFill>
              <a:srgbClr val="1f707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CustomShape 45"/>
          <p:cNvSpPr/>
          <p:nvPr/>
        </p:nvSpPr>
        <p:spPr>
          <a:xfrm>
            <a:off x="4208040" y="3452400"/>
            <a:ext cx="292680" cy="172080"/>
          </a:xfrm>
          <a:custGeom>
            <a:avLst/>
            <a:gdLst/>
            <a:ahLst/>
            <a:rect l="l" t="t" r="r" b="b"/>
            <a:pathLst>
              <a:path w="210" h="124">
                <a:moveTo>
                  <a:pt x="105" y="0"/>
                </a:moveTo>
                <a:lnTo>
                  <a:pt x="0" y="124"/>
                </a:lnTo>
                <a:lnTo>
                  <a:pt x="210" y="124"/>
                </a:lnTo>
                <a:lnTo>
                  <a:pt x="105" y="0"/>
                </a:lnTo>
                <a:close/>
              </a:path>
            </a:pathLst>
          </a:custGeom>
          <a:solidFill>
            <a:srgbClr val="1f70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CustomShape 46"/>
          <p:cNvSpPr/>
          <p:nvPr/>
        </p:nvSpPr>
        <p:spPr>
          <a:xfrm>
            <a:off x="5446080" y="1199880"/>
            <a:ext cx="18003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51" name="CustomShape 47"/>
          <p:cNvSpPr/>
          <p:nvPr/>
        </p:nvSpPr>
        <p:spPr>
          <a:xfrm>
            <a:off x="7436160" y="1603080"/>
            <a:ext cx="16444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Acceptance Criteria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52" name="CustomShape 48"/>
          <p:cNvSpPr/>
          <p:nvPr/>
        </p:nvSpPr>
        <p:spPr>
          <a:xfrm>
            <a:off x="8184240" y="3342600"/>
            <a:ext cx="233928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53" name="CustomShape 49"/>
          <p:cNvSpPr/>
          <p:nvPr/>
        </p:nvSpPr>
        <p:spPr>
          <a:xfrm>
            <a:off x="6172560" y="5626800"/>
            <a:ext cx="233928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54" name="CustomShape 50"/>
          <p:cNvSpPr/>
          <p:nvPr/>
        </p:nvSpPr>
        <p:spPr>
          <a:xfrm>
            <a:off x="2652840" y="4825440"/>
            <a:ext cx="233928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55" name="CustomShape 51"/>
          <p:cNvSpPr/>
          <p:nvPr/>
        </p:nvSpPr>
        <p:spPr>
          <a:xfrm>
            <a:off x="9031320" y="5121000"/>
            <a:ext cx="166680" cy="579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CustomShape 52"/>
          <p:cNvSpPr/>
          <p:nvPr/>
        </p:nvSpPr>
        <p:spPr>
          <a:xfrm>
            <a:off x="8973360" y="4934880"/>
            <a:ext cx="55800" cy="558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7" name="CustomShape 53"/>
          <p:cNvSpPr/>
          <p:nvPr/>
        </p:nvSpPr>
        <p:spPr>
          <a:xfrm>
            <a:off x="9191520" y="4934880"/>
            <a:ext cx="55800" cy="558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8" name="CustomShape 54"/>
          <p:cNvSpPr/>
          <p:nvPr/>
        </p:nvSpPr>
        <p:spPr>
          <a:xfrm>
            <a:off x="2356200" y="4566240"/>
            <a:ext cx="166680" cy="579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CustomShape 55"/>
          <p:cNvSpPr/>
          <p:nvPr/>
        </p:nvSpPr>
        <p:spPr>
          <a:xfrm>
            <a:off x="2298240" y="4380120"/>
            <a:ext cx="55800" cy="558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0" name="CustomShape 56"/>
          <p:cNvSpPr/>
          <p:nvPr/>
        </p:nvSpPr>
        <p:spPr>
          <a:xfrm>
            <a:off x="2516400" y="4380120"/>
            <a:ext cx="55800" cy="558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1" name="CustomShape 57"/>
          <p:cNvSpPr/>
          <p:nvPr/>
        </p:nvSpPr>
        <p:spPr>
          <a:xfrm>
            <a:off x="609840" y="1371600"/>
            <a:ext cx="2943000" cy="933840"/>
          </a:xfrm>
          <a:prstGeom prst="wedgeRectCallout">
            <a:avLst>
              <a:gd name="adj1" fmla="val 39832"/>
              <a:gd name="adj2" fmla="val 79751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Suggestions should be linked to the user !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062" name="Picture 11" descr=""/>
          <p:cNvPicPr/>
          <p:nvPr/>
        </p:nvPicPr>
        <p:blipFill>
          <a:blip r:embed="rId1"/>
          <a:stretch/>
        </p:blipFill>
        <p:spPr>
          <a:xfrm>
            <a:off x="9072000" y="1334160"/>
            <a:ext cx="1295280" cy="1329120"/>
          </a:xfrm>
          <a:prstGeom prst="rect">
            <a:avLst/>
          </a:prstGeom>
          <a:ln>
            <a:noFill/>
          </a:ln>
        </p:spPr>
      </p:pic>
      <p:pic>
        <p:nvPicPr>
          <p:cNvPr id="1063" name="Picture 6" descr=""/>
          <p:cNvPicPr/>
          <p:nvPr/>
        </p:nvPicPr>
        <p:blipFill>
          <a:blip r:embed="rId2"/>
          <a:stretch/>
        </p:blipFill>
        <p:spPr>
          <a:xfrm>
            <a:off x="3540600" y="1800000"/>
            <a:ext cx="1426680" cy="14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Sprint roadmap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065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9CE29D1D-CED1-4746-8226-43765953BFA8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35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066" name="CustomShape 3"/>
          <p:cNvSpPr/>
          <p:nvPr/>
        </p:nvSpPr>
        <p:spPr>
          <a:xfrm>
            <a:off x="1571400" y="3188160"/>
            <a:ext cx="21708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Demo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67" name="CustomShape 4"/>
          <p:cNvSpPr/>
          <p:nvPr/>
        </p:nvSpPr>
        <p:spPr>
          <a:xfrm>
            <a:off x="4205160" y="1612080"/>
            <a:ext cx="4083480" cy="39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8" name="CustomShape 5"/>
          <p:cNvSpPr/>
          <p:nvPr/>
        </p:nvSpPr>
        <p:spPr>
          <a:xfrm>
            <a:off x="4347000" y="1627560"/>
            <a:ext cx="3926160" cy="3931560"/>
          </a:xfrm>
          <a:custGeom>
            <a:avLst/>
            <a:gdLst/>
            <a:ahLst/>
            <a:rect l="l" t="t" r="r" b="b"/>
            <a:pathLst>
              <a:path w="1336" h="1336">
                <a:moveTo>
                  <a:pt x="0" y="668"/>
                </a:moveTo>
                <a:cubicBezTo>
                  <a:pt x="0" y="1037"/>
                  <a:pt x="299" y="1336"/>
                  <a:pt x="668" y="1336"/>
                </a:cubicBezTo>
                <a:cubicBezTo>
                  <a:pt x="1037" y="1336"/>
                  <a:pt x="1336" y="1037"/>
                  <a:pt x="1336" y="668"/>
                </a:cubicBezTo>
                <a:cubicBezTo>
                  <a:pt x="1336" y="299"/>
                  <a:pt x="1037" y="0"/>
                  <a:pt x="668" y="0"/>
                </a:cubicBezTo>
                <a:cubicBezTo>
                  <a:pt x="504" y="0"/>
                  <a:pt x="354" y="59"/>
                  <a:pt x="238" y="157"/>
                </a:cubicBezTo>
              </a:path>
            </a:pathLst>
          </a:custGeom>
          <a:noFill/>
          <a:ln w="39600">
            <a:solidFill>
              <a:srgbClr val="1f707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CustomShape 6"/>
          <p:cNvSpPr/>
          <p:nvPr/>
        </p:nvSpPr>
        <p:spPr>
          <a:xfrm>
            <a:off x="4208040" y="3452400"/>
            <a:ext cx="292680" cy="172080"/>
          </a:xfrm>
          <a:custGeom>
            <a:avLst/>
            <a:gdLst/>
            <a:ahLst/>
            <a:rect l="l" t="t" r="r" b="b"/>
            <a:pathLst>
              <a:path w="210" h="124">
                <a:moveTo>
                  <a:pt x="105" y="0"/>
                </a:moveTo>
                <a:lnTo>
                  <a:pt x="0" y="124"/>
                </a:lnTo>
                <a:lnTo>
                  <a:pt x="210" y="124"/>
                </a:lnTo>
                <a:lnTo>
                  <a:pt x="105" y="0"/>
                </a:lnTo>
                <a:close/>
              </a:path>
            </a:pathLst>
          </a:custGeom>
          <a:solidFill>
            <a:srgbClr val="1f70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0" name="CustomShape 7"/>
          <p:cNvSpPr/>
          <p:nvPr/>
        </p:nvSpPr>
        <p:spPr>
          <a:xfrm>
            <a:off x="5446080" y="1199880"/>
            <a:ext cx="18003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71" name="CustomShape 8"/>
          <p:cNvSpPr/>
          <p:nvPr/>
        </p:nvSpPr>
        <p:spPr>
          <a:xfrm>
            <a:off x="7243200" y="1409040"/>
            <a:ext cx="16444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Acceptance Criteria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72" name="CustomShape 9"/>
          <p:cNvSpPr/>
          <p:nvPr/>
        </p:nvSpPr>
        <p:spPr>
          <a:xfrm>
            <a:off x="3636720" y="1753560"/>
            <a:ext cx="864720" cy="865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3" name="CustomShape 10"/>
          <p:cNvSpPr/>
          <p:nvPr/>
        </p:nvSpPr>
        <p:spPr>
          <a:xfrm>
            <a:off x="3891600" y="1779120"/>
            <a:ext cx="371520" cy="4086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CustomShape 11"/>
          <p:cNvSpPr/>
          <p:nvPr/>
        </p:nvSpPr>
        <p:spPr>
          <a:xfrm>
            <a:off x="3822120" y="2327040"/>
            <a:ext cx="493200" cy="2919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CustomShape 12"/>
          <p:cNvSpPr/>
          <p:nvPr/>
        </p:nvSpPr>
        <p:spPr>
          <a:xfrm>
            <a:off x="3822120" y="2327040"/>
            <a:ext cx="245520" cy="2919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6" name="CustomShape 13"/>
          <p:cNvSpPr/>
          <p:nvPr/>
        </p:nvSpPr>
        <p:spPr>
          <a:xfrm>
            <a:off x="4008240" y="2163960"/>
            <a:ext cx="120240" cy="4107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CustomShape 14"/>
          <p:cNvSpPr/>
          <p:nvPr/>
        </p:nvSpPr>
        <p:spPr>
          <a:xfrm>
            <a:off x="4034520" y="2447640"/>
            <a:ext cx="64080" cy="1270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CustomShape 15"/>
          <p:cNvSpPr/>
          <p:nvPr/>
        </p:nvSpPr>
        <p:spPr>
          <a:xfrm>
            <a:off x="4008240" y="2253600"/>
            <a:ext cx="120240" cy="810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9" name="CustomShape 16"/>
          <p:cNvSpPr/>
          <p:nvPr/>
        </p:nvSpPr>
        <p:spPr>
          <a:xfrm>
            <a:off x="3809880" y="1938600"/>
            <a:ext cx="516240" cy="340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0" name="CustomShape 17"/>
          <p:cNvSpPr/>
          <p:nvPr/>
        </p:nvSpPr>
        <p:spPr>
          <a:xfrm>
            <a:off x="4069800" y="1938600"/>
            <a:ext cx="256680" cy="340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1" name="CustomShape 18"/>
          <p:cNvSpPr/>
          <p:nvPr/>
        </p:nvSpPr>
        <p:spPr>
          <a:xfrm>
            <a:off x="3883680" y="1875600"/>
            <a:ext cx="368640" cy="2775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2" name="CustomShape 19"/>
          <p:cNvSpPr/>
          <p:nvPr/>
        </p:nvSpPr>
        <p:spPr>
          <a:xfrm>
            <a:off x="3897720" y="1875600"/>
            <a:ext cx="344520" cy="2836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CustomShape 20"/>
          <p:cNvSpPr/>
          <p:nvPr/>
        </p:nvSpPr>
        <p:spPr>
          <a:xfrm>
            <a:off x="4205520" y="2054520"/>
            <a:ext cx="41760" cy="810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4" name="CustomShape 21"/>
          <p:cNvSpPr/>
          <p:nvPr/>
        </p:nvSpPr>
        <p:spPr>
          <a:xfrm>
            <a:off x="3951360" y="2062440"/>
            <a:ext cx="234360" cy="874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CustomShape 22"/>
          <p:cNvSpPr/>
          <p:nvPr/>
        </p:nvSpPr>
        <p:spPr>
          <a:xfrm>
            <a:off x="3957840" y="2065680"/>
            <a:ext cx="98640" cy="784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6" name="CustomShape 23"/>
          <p:cNvSpPr/>
          <p:nvPr/>
        </p:nvSpPr>
        <p:spPr>
          <a:xfrm>
            <a:off x="4080960" y="2065680"/>
            <a:ext cx="97560" cy="784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CustomShape 24"/>
          <p:cNvSpPr/>
          <p:nvPr/>
        </p:nvSpPr>
        <p:spPr>
          <a:xfrm>
            <a:off x="3902760" y="2248560"/>
            <a:ext cx="164880" cy="326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8" name="CustomShape 25"/>
          <p:cNvSpPr/>
          <p:nvPr/>
        </p:nvSpPr>
        <p:spPr>
          <a:xfrm>
            <a:off x="4069800" y="2248560"/>
            <a:ext cx="164160" cy="326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CustomShape 26"/>
          <p:cNvSpPr/>
          <p:nvPr/>
        </p:nvSpPr>
        <p:spPr>
          <a:xfrm>
            <a:off x="2953080" y="2416320"/>
            <a:ext cx="8881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90" name="CustomShape 27"/>
          <p:cNvSpPr/>
          <p:nvPr/>
        </p:nvSpPr>
        <p:spPr>
          <a:xfrm>
            <a:off x="3625560" y="2595600"/>
            <a:ext cx="8881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91" name="CustomShape 28"/>
          <p:cNvSpPr/>
          <p:nvPr/>
        </p:nvSpPr>
        <p:spPr>
          <a:xfrm>
            <a:off x="10972440" y="1826280"/>
            <a:ext cx="864720" cy="865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CustomShape 29"/>
          <p:cNvSpPr/>
          <p:nvPr/>
        </p:nvSpPr>
        <p:spPr>
          <a:xfrm>
            <a:off x="11227320" y="1851840"/>
            <a:ext cx="371520" cy="4086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CustomShape 30"/>
          <p:cNvSpPr/>
          <p:nvPr/>
        </p:nvSpPr>
        <p:spPr>
          <a:xfrm>
            <a:off x="11157840" y="2399760"/>
            <a:ext cx="493200" cy="2919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4" name="CustomShape 31"/>
          <p:cNvSpPr/>
          <p:nvPr/>
        </p:nvSpPr>
        <p:spPr>
          <a:xfrm>
            <a:off x="11157840" y="2399760"/>
            <a:ext cx="245520" cy="2919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CustomShape 32"/>
          <p:cNvSpPr/>
          <p:nvPr/>
        </p:nvSpPr>
        <p:spPr>
          <a:xfrm>
            <a:off x="11343960" y="2237040"/>
            <a:ext cx="120240" cy="4107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6" name="CustomShape 33"/>
          <p:cNvSpPr/>
          <p:nvPr/>
        </p:nvSpPr>
        <p:spPr>
          <a:xfrm>
            <a:off x="11370240" y="2520360"/>
            <a:ext cx="64080" cy="1270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CustomShape 34"/>
          <p:cNvSpPr/>
          <p:nvPr/>
        </p:nvSpPr>
        <p:spPr>
          <a:xfrm>
            <a:off x="11343960" y="2326320"/>
            <a:ext cx="120240" cy="810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CustomShape 35"/>
          <p:cNvSpPr/>
          <p:nvPr/>
        </p:nvSpPr>
        <p:spPr>
          <a:xfrm>
            <a:off x="11145960" y="2011680"/>
            <a:ext cx="516240" cy="340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CustomShape 36"/>
          <p:cNvSpPr/>
          <p:nvPr/>
        </p:nvSpPr>
        <p:spPr>
          <a:xfrm>
            <a:off x="11405520" y="2011680"/>
            <a:ext cx="256680" cy="340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0" name="CustomShape 37"/>
          <p:cNvSpPr/>
          <p:nvPr/>
        </p:nvSpPr>
        <p:spPr>
          <a:xfrm>
            <a:off x="11219400" y="1948680"/>
            <a:ext cx="368640" cy="2775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1" name="CustomShape 38"/>
          <p:cNvSpPr/>
          <p:nvPr/>
        </p:nvSpPr>
        <p:spPr>
          <a:xfrm>
            <a:off x="11233800" y="1948680"/>
            <a:ext cx="344520" cy="2836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2" name="CustomShape 39"/>
          <p:cNvSpPr/>
          <p:nvPr/>
        </p:nvSpPr>
        <p:spPr>
          <a:xfrm>
            <a:off x="11541240" y="2127600"/>
            <a:ext cx="41760" cy="810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3" name="CustomShape 40"/>
          <p:cNvSpPr/>
          <p:nvPr/>
        </p:nvSpPr>
        <p:spPr>
          <a:xfrm>
            <a:off x="11287080" y="2135520"/>
            <a:ext cx="234360" cy="874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CustomShape 41"/>
          <p:cNvSpPr/>
          <p:nvPr/>
        </p:nvSpPr>
        <p:spPr>
          <a:xfrm>
            <a:off x="11293560" y="2138760"/>
            <a:ext cx="98640" cy="784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CustomShape 42"/>
          <p:cNvSpPr/>
          <p:nvPr/>
        </p:nvSpPr>
        <p:spPr>
          <a:xfrm>
            <a:off x="11416680" y="2138760"/>
            <a:ext cx="97560" cy="784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6" name="CustomShape 43"/>
          <p:cNvSpPr/>
          <p:nvPr/>
        </p:nvSpPr>
        <p:spPr>
          <a:xfrm>
            <a:off x="11238480" y="2321640"/>
            <a:ext cx="164880" cy="326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7" name="CustomShape 44"/>
          <p:cNvSpPr/>
          <p:nvPr/>
        </p:nvSpPr>
        <p:spPr>
          <a:xfrm>
            <a:off x="11405520" y="2321640"/>
            <a:ext cx="164160" cy="326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8" name="CustomShape 45"/>
          <p:cNvSpPr/>
          <p:nvPr/>
        </p:nvSpPr>
        <p:spPr>
          <a:xfrm>
            <a:off x="10288800" y="2489400"/>
            <a:ext cx="8881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09" name="CustomShape 46"/>
          <p:cNvSpPr/>
          <p:nvPr/>
        </p:nvSpPr>
        <p:spPr>
          <a:xfrm>
            <a:off x="10961280" y="2668680"/>
            <a:ext cx="8881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10" name="CustomShape 47"/>
          <p:cNvSpPr/>
          <p:nvPr/>
        </p:nvSpPr>
        <p:spPr>
          <a:xfrm>
            <a:off x="8644320" y="1961280"/>
            <a:ext cx="763200" cy="764280"/>
          </a:xfrm>
          <a:custGeom>
            <a:avLst/>
            <a:gdLst/>
            <a:ahLst/>
            <a:rect l="l" t="t" r="r" b="b"/>
            <a:pathLst>
              <a:path w="1336" h="1336">
                <a:moveTo>
                  <a:pt x="0" y="668"/>
                </a:moveTo>
                <a:cubicBezTo>
                  <a:pt x="0" y="1037"/>
                  <a:pt x="299" y="1336"/>
                  <a:pt x="668" y="1336"/>
                </a:cubicBezTo>
                <a:cubicBezTo>
                  <a:pt x="1037" y="1336"/>
                  <a:pt x="1336" y="1037"/>
                  <a:pt x="1336" y="668"/>
                </a:cubicBezTo>
                <a:cubicBezTo>
                  <a:pt x="1336" y="299"/>
                  <a:pt x="1037" y="0"/>
                  <a:pt x="668" y="0"/>
                </a:cubicBezTo>
                <a:cubicBezTo>
                  <a:pt x="504" y="0"/>
                  <a:pt x="354" y="59"/>
                  <a:pt x="238" y="157"/>
                </a:cubicBezTo>
              </a:path>
            </a:pathLst>
          </a:custGeom>
          <a:noFill/>
          <a:ln w="25560">
            <a:solidFill>
              <a:srgbClr val="1f707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CustomShape 48"/>
          <p:cNvSpPr/>
          <p:nvPr/>
        </p:nvSpPr>
        <p:spPr>
          <a:xfrm>
            <a:off x="8588520" y="2309760"/>
            <a:ext cx="116640" cy="68040"/>
          </a:xfrm>
          <a:custGeom>
            <a:avLst/>
            <a:gdLst/>
            <a:ahLst/>
            <a:rect l="l" t="t" r="r" b="b"/>
            <a:pathLst>
              <a:path w="210" h="124">
                <a:moveTo>
                  <a:pt x="105" y="0"/>
                </a:moveTo>
                <a:lnTo>
                  <a:pt x="0" y="124"/>
                </a:lnTo>
                <a:lnTo>
                  <a:pt x="210" y="124"/>
                </a:lnTo>
                <a:lnTo>
                  <a:pt x="105" y="0"/>
                </a:lnTo>
                <a:close/>
              </a:path>
            </a:pathLst>
          </a:custGeom>
          <a:solidFill>
            <a:srgbClr val="1f70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CustomShape 49"/>
          <p:cNvSpPr/>
          <p:nvPr/>
        </p:nvSpPr>
        <p:spPr>
          <a:xfrm>
            <a:off x="8581680" y="2032920"/>
            <a:ext cx="88812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2 or 3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hours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13" name="CustomShape 50"/>
          <p:cNvSpPr/>
          <p:nvPr/>
        </p:nvSpPr>
        <p:spPr>
          <a:xfrm>
            <a:off x="9370440" y="2146680"/>
            <a:ext cx="130464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Write scenario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14" name="CustomShape 51"/>
          <p:cNvSpPr/>
          <p:nvPr/>
        </p:nvSpPr>
        <p:spPr>
          <a:xfrm>
            <a:off x="5876280" y="3388320"/>
            <a:ext cx="88812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3 weeks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1115" name="Picture 5" descr=""/>
          <p:cNvPicPr/>
          <p:nvPr/>
        </p:nvPicPr>
        <p:blipFill>
          <a:blip r:embed="rId1"/>
          <a:stretch/>
        </p:blipFill>
        <p:spPr>
          <a:xfrm>
            <a:off x="8649360" y="3898080"/>
            <a:ext cx="925920" cy="949320"/>
          </a:xfrm>
          <a:prstGeom prst="rect">
            <a:avLst/>
          </a:prstGeom>
          <a:ln>
            <a:noFill/>
          </a:ln>
        </p:spPr>
      </p:pic>
      <p:sp>
        <p:nvSpPr>
          <p:cNvPr id="1116" name="CustomShape 52"/>
          <p:cNvSpPr/>
          <p:nvPr/>
        </p:nvSpPr>
        <p:spPr>
          <a:xfrm>
            <a:off x="8604360" y="4156560"/>
            <a:ext cx="8881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17" name="CustomShape 53"/>
          <p:cNvSpPr/>
          <p:nvPr/>
        </p:nvSpPr>
        <p:spPr>
          <a:xfrm>
            <a:off x="2964240" y="3985200"/>
            <a:ext cx="864720" cy="865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8" name="CustomShape 54"/>
          <p:cNvSpPr/>
          <p:nvPr/>
        </p:nvSpPr>
        <p:spPr>
          <a:xfrm>
            <a:off x="3219120" y="4010760"/>
            <a:ext cx="371520" cy="4086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9" name="CustomShape 55"/>
          <p:cNvSpPr/>
          <p:nvPr/>
        </p:nvSpPr>
        <p:spPr>
          <a:xfrm>
            <a:off x="3149640" y="4558680"/>
            <a:ext cx="493200" cy="2919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0" name="CustomShape 56"/>
          <p:cNvSpPr/>
          <p:nvPr/>
        </p:nvSpPr>
        <p:spPr>
          <a:xfrm>
            <a:off x="3149640" y="4558680"/>
            <a:ext cx="245520" cy="2919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1" name="CustomShape 57"/>
          <p:cNvSpPr/>
          <p:nvPr/>
        </p:nvSpPr>
        <p:spPr>
          <a:xfrm>
            <a:off x="3335760" y="4395600"/>
            <a:ext cx="120240" cy="4107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2" name="CustomShape 58"/>
          <p:cNvSpPr/>
          <p:nvPr/>
        </p:nvSpPr>
        <p:spPr>
          <a:xfrm>
            <a:off x="3362040" y="4679280"/>
            <a:ext cx="64080" cy="1270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3" name="CustomShape 59"/>
          <p:cNvSpPr/>
          <p:nvPr/>
        </p:nvSpPr>
        <p:spPr>
          <a:xfrm>
            <a:off x="3335760" y="4485240"/>
            <a:ext cx="120240" cy="810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4" name="CustomShape 60"/>
          <p:cNvSpPr/>
          <p:nvPr/>
        </p:nvSpPr>
        <p:spPr>
          <a:xfrm>
            <a:off x="3137760" y="4170600"/>
            <a:ext cx="516240" cy="340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CustomShape 61"/>
          <p:cNvSpPr/>
          <p:nvPr/>
        </p:nvSpPr>
        <p:spPr>
          <a:xfrm>
            <a:off x="3397320" y="4170600"/>
            <a:ext cx="256680" cy="340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CustomShape 62"/>
          <p:cNvSpPr/>
          <p:nvPr/>
        </p:nvSpPr>
        <p:spPr>
          <a:xfrm>
            <a:off x="3211200" y="4107240"/>
            <a:ext cx="368640" cy="2775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7" name="CustomShape 63"/>
          <p:cNvSpPr/>
          <p:nvPr/>
        </p:nvSpPr>
        <p:spPr>
          <a:xfrm>
            <a:off x="3225600" y="4107240"/>
            <a:ext cx="344520" cy="2836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8" name="CustomShape 64"/>
          <p:cNvSpPr/>
          <p:nvPr/>
        </p:nvSpPr>
        <p:spPr>
          <a:xfrm>
            <a:off x="3533040" y="4286160"/>
            <a:ext cx="41760" cy="810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9" name="CustomShape 65"/>
          <p:cNvSpPr/>
          <p:nvPr/>
        </p:nvSpPr>
        <p:spPr>
          <a:xfrm>
            <a:off x="3217680" y="4286160"/>
            <a:ext cx="41760" cy="810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CustomShape 66"/>
          <p:cNvSpPr/>
          <p:nvPr/>
        </p:nvSpPr>
        <p:spPr>
          <a:xfrm>
            <a:off x="3278880" y="4294440"/>
            <a:ext cx="234360" cy="874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CustomShape 67"/>
          <p:cNvSpPr/>
          <p:nvPr/>
        </p:nvSpPr>
        <p:spPr>
          <a:xfrm>
            <a:off x="3285360" y="4297680"/>
            <a:ext cx="98640" cy="784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CustomShape 68"/>
          <p:cNvSpPr/>
          <p:nvPr/>
        </p:nvSpPr>
        <p:spPr>
          <a:xfrm>
            <a:off x="3408480" y="4297680"/>
            <a:ext cx="97560" cy="784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CustomShape 69"/>
          <p:cNvSpPr/>
          <p:nvPr/>
        </p:nvSpPr>
        <p:spPr>
          <a:xfrm>
            <a:off x="3230280" y="4480560"/>
            <a:ext cx="164880" cy="326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CustomShape 70"/>
          <p:cNvSpPr/>
          <p:nvPr/>
        </p:nvSpPr>
        <p:spPr>
          <a:xfrm>
            <a:off x="3397320" y="4480560"/>
            <a:ext cx="164160" cy="326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CustomShape 71"/>
          <p:cNvSpPr/>
          <p:nvPr/>
        </p:nvSpPr>
        <p:spPr>
          <a:xfrm>
            <a:off x="2953080" y="4827600"/>
            <a:ext cx="8881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36" name="CustomShape 72"/>
          <p:cNvSpPr/>
          <p:nvPr/>
        </p:nvSpPr>
        <p:spPr>
          <a:xfrm>
            <a:off x="8090640" y="4843080"/>
            <a:ext cx="864720" cy="865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CustomShape 73"/>
          <p:cNvSpPr/>
          <p:nvPr/>
        </p:nvSpPr>
        <p:spPr>
          <a:xfrm>
            <a:off x="8345520" y="4868640"/>
            <a:ext cx="371520" cy="4086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CustomShape 74"/>
          <p:cNvSpPr/>
          <p:nvPr/>
        </p:nvSpPr>
        <p:spPr>
          <a:xfrm>
            <a:off x="8275680" y="5416560"/>
            <a:ext cx="493200" cy="2919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CustomShape 75"/>
          <p:cNvSpPr/>
          <p:nvPr/>
        </p:nvSpPr>
        <p:spPr>
          <a:xfrm>
            <a:off x="8275680" y="5416560"/>
            <a:ext cx="245520" cy="2919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CustomShape 76"/>
          <p:cNvSpPr/>
          <p:nvPr/>
        </p:nvSpPr>
        <p:spPr>
          <a:xfrm>
            <a:off x="8462160" y="5253840"/>
            <a:ext cx="120240" cy="4107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CustomShape 77"/>
          <p:cNvSpPr/>
          <p:nvPr/>
        </p:nvSpPr>
        <p:spPr>
          <a:xfrm>
            <a:off x="8488440" y="5537160"/>
            <a:ext cx="64080" cy="1270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CustomShape 78"/>
          <p:cNvSpPr/>
          <p:nvPr/>
        </p:nvSpPr>
        <p:spPr>
          <a:xfrm>
            <a:off x="8462160" y="5343120"/>
            <a:ext cx="120240" cy="810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3" name="CustomShape 79"/>
          <p:cNvSpPr/>
          <p:nvPr/>
        </p:nvSpPr>
        <p:spPr>
          <a:xfrm>
            <a:off x="8263800" y="5028480"/>
            <a:ext cx="516240" cy="340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CustomShape 80"/>
          <p:cNvSpPr/>
          <p:nvPr/>
        </p:nvSpPr>
        <p:spPr>
          <a:xfrm>
            <a:off x="8523360" y="5028480"/>
            <a:ext cx="256680" cy="340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CustomShape 81"/>
          <p:cNvSpPr/>
          <p:nvPr/>
        </p:nvSpPr>
        <p:spPr>
          <a:xfrm>
            <a:off x="8337240" y="4965480"/>
            <a:ext cx="368640" cy="2775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6" name="CustomShape 82"/>
          <p:cNvSpPr/>
          <p:nvPr/>
        </p:nvSpPr>
        <p:spPr>
          <a:xfrm>
            <a:off x="8351640" y="4965480"/>
            <a:ext cx="344520" cy="2836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CustomShape 83"/>
          <p:cNvSpPr/>
          <p:nvPr/>
        </p:nvSpPr>
        <p:spPr>
          <a:xfrm>
            <a:off x="8659440" y="5144400"/>
            <a:ext cx="41760" cy="810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CustomShape 84"/>
          <p:cNvSpPr/>
          <p:nvPr/>
        </p:nvSpPr>
        <p:spPr>
          <a:xfrm>
            <a:off x="8343720" y="5144400"/>
            <a:ext cx="41760" cy="810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CustomShape 85"/>
          <p:cNvSpPr/>
          <p:nvPr/>
        </p:nvSpPr>
        <p:spPr>
          <a:xfrm>
            <a:off x="8405280" y="5152320"/>
            <a:ext cx="234360" cy="874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CustomShape 86"/>
          <p:cNvSpPr/>
          <p:nvPr/>
        </p:nvSpPr>
        <p:spPr>
          <a:xfrm>
            <a:off x="8411760" y="5155560"/>
            <a:ext cx="98640" cy="784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CustomShape 87"/>
          <p:cNvSpPr/>
          <p:nvPr/>
        </p:nvSpPr>
        <p:spPr>
          <a:xfrm>
            <a:off x="8534520" y="5155560"/>
            <a:ext cx="97560" cy="784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2" name="CustomShape 88"/>
          <p:cNvSpPr/>
          <p:nvPr/>
        </p:nvSpPr>
        <p:spPr>
          <a:xfrm>
            <a:off x="8356680" y="5338440"/>
            <a:ext cx="164880" cy="326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CustomShape 89"/>
          <p:cNvSpPr/>
          <p:nvPr/>
        </p:nvSpPr>
        <p:spPr>
          <a:xfrm>
            <a:off x="8523360" y="5338440"/>
            <a:ext cx="164160" cy="326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CustomShape 90"/>
          <p:cNvSpPr/>
          <p:nvPr/>
        </p:nvSpPr>
        <p:spPr>
          <a:xfrm>
            <a:off x="8079120" y="5685480"/>
            <a:ext cx="8881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155" name="Picture 374" descr=""/>
          <p:cNvPicPr/>
          <p:nvPr/>
        </p:nvPicPr>
        <p:blipFill>
          <a:blip r:embed="rId2"/>
          <a:stretch/>
        </p:blipFill>
        <p:spPr>
          <a:xfrm>
            <a:off x="6768720" y="5601960"/>
            <a:ext cx="925920" cy="949320"/>
          </a:xfrm>
          <a:prstGeom prst="rect">
            <a:avLst/>
          </a:prstGeom>
          <a:ln>
            <a:noFill/>
          </a:ln>
        </p:spPr>
      </p:pic>
      <p:sp>
        <p:nvSpPr>
          <p:cNvPr id="1156" name="CustomShape 91"/>
          <p:cNvSpPr/>
          <p:nvPr/>
        </p:nvSpPr>
        <p:spPr>
          <a:xfrm>
            <a:off x="6723360" y="5860440"/>
            <a:ext cx="8881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157" name="Picture 377" descr=""/>
          <p:cNvPicPr/>
          <p:nvPr/>
        </p:nvPicPr>
        <p:blipFill>
          <a:blip r:embed="rId3"/>
          <a:stretch/>
        </p:blipFill>
        <p:spPr>
          <a:xfrm>
            <a:off x="4033800" y="5227200"/>
            <a:ext cx="925920" cy="949320"/>
          </a:xfrm>
          <a:prstGeom prst="rect">
            <a:avLst/>
          </a:prstGeom>
          <a:ln>
            <a:noFill/>
          </a:ln>
        </p:spPr>
      </p:pic>
      <p:sp>
        <p:nvSpPr>
          <p:cNvPr id="1158" name="CustomShape 92"/>
          <p:cNvSpPr/>
          <p:nvPr/>
        </p:nvSpPr>
        <p:spPr>
          <a:xfrm>
            <a:off x="3988440" y="5485680"/>
            <a:ext cx="8881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59" name="CustomShape 93"/>
          <p:cNvSpPr/>
          <p:nvPr/>
        </p:nvSpPr>
        <p:spPr>
          <a:xfrm>
            <a:off x="4759560" y="5756040"/>
            <a:ext cx="111708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@level_1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60" name="CustomShape 94"/>
          <p:cNvSpPr/>
          <p:nvPr/>
        </p:nvSpPr>
        <p:spPr>
          <a:xfrm>
            <a:off x="9145440" y="4967640"/>
            <a:ext cx="111708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@level_2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61" name="CustomShape 95"/>
          <p:cNvSpPr/>
          <p:nvPr/>
        </p:nvSpPr>
        <p:spPr>
          <a:xfrm>
            <a:off x="4015800" y="2196720"/>
            <a:ext cx="113400" cy="388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2" name="CustomShape 96"/>
          <p:cNvSpPr/>
          <p:nvPr/>
        </p:nvSpPr>
        <p:spPr>
          <a:xfrm>
            <a:off x="3976200" y="2069280"/>
            <a:ext cx="37440" cy="374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3" name="CustomShape 97"/>
          <p:cNvSpPr/>
          <p:nvPr/>
        </p:nvSpPr>
        <p:spPr>
          <a:xfrm>
            <a:off x="4125240" y="2069280"/>
            <a:ext cx="37440" cy="374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4" name="CustomShape 98"/>
          <p:cNvSpPr/>
          <p:nvPr/>
        </p:nvSpPr>
        <p:spPr>
          <a:xfrm>
            <a:off x="11345760" y="2281680"/>
            <a:ext cx="113400" cy="388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5" name="CustomShape 99"/>
          <p:cNvSpPr/>
          <p:nvPr/>
        </p:nvSpPr>
        <p:spPr>
          <a:xfrm>
            <a:off x="11306160" y="2154240"/>
            <a:ext cx="37440" cy="374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6" name="CustomShape 100"/>
          <p:cNvSpPr/>
          <p:nvPr/>
        </p:nvSpPr>
        <p:spPr>
          <a:xfrm>
            <a:off x="11455560" y="2154240"/>
            <a:ext cx="37440" cy="374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7" name="CustomShape 101"/>
          <p:cNvSpPr/>
          <p:nvPr/>
        </p:nvSpPr>
        <p:spPr>
          <a:xfrm>
            <a:off x="3337560" y="4444200"/>
            <a:ext cx="113400" cy="388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8" name="CustomShape 102"/>
          <p:cNvSpPr/>
          <p:nvPr/>
        </p:nvSpPr>
        <p:spPr>
          <a:xfrm>
            <a:off x="3297960" y="4316760"/>
            <a:ext cx="37440" cy="374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CustomShape 103"/>
          <p:cNvSpPr/>
          <p:nvPr/>
        </p:nvSpPr>
        <p:spPr>
          <a:xfrm>
            <a:off x="3447360" y="4316760"/>
            <a:ext cx="37440" cy="374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0" name="CustomShape 104"/>
          <p:cNvSpPr/>
          <p:nvPr/>
        </p:nvSpPr>
        <p:spPr>
          <a:xfrm>
            <a:off x="8466120" y="5306040"/>
            <a:ext cx="113400" cy="388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CustomShape 105"/>
          <p:cNvSpPr/>
          <p:nvPr/>
        </p:nvSpPr>
        <p:spPr>
          <a:xfrm>
            <a:off x="8426520" y="5178600"/>
            <a:ext cx="37440" cy="374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CustomShape 106"/>
          <p:cNvSpPr/>
          <p:nvPr/>
        </p:nvSpPr>
        <p:spPr>
          <a:xfrm>
            <a:off x="8575920" y="5178600"/>
            <a:ext cx="37440" cy="374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73" name="" descr=""/>
          <p:cNvPicPr/>
          <p:nvPr/>
        </p:nvPicPr>
        <p:blipFill>
          <a:blip r:embed="rId4"/>
          <a:stretch/>
        </p:blipFill>
        <p:spPr>
          <a:xfrm>
            <a:off x="8817840" y="2952000"/>
            <a:ext cx="2988720" cy="851760"/>
          </a:xfrm>
          <a:prstGeom prst="rect">
            <a:avLst/>
          </a:prstGeom>
          <a:ln>
            <a:noFill/>
          </a:ln>
        </p:spPr>
      </p:pic>
      <p:pic>
        <p:nvPicPr>
          <p:cNvPr id="1174" name="Picture 11" descr=""/>
          <p:cNvPicPr/>
          <p:nvPr/>
        </p:nvPicPr>
        <p:blipFill>
          <a:blip r:embed="rId5"/>
          <a:stretch/>
        </p:blipFill>
        <p:spPr>
          <a:xfrm>
            <a:off x="10352520" y="1656000"/>
            <a:ext cx="878760" cy="901800"/>
          </a:xfrm>
          <a:prstGeom prst="rect">
            <a:avLst/>
          </a:prstGeom>
          <a:ln>
            <a:noFill/>
          </a:ln>
        </p:spPr>
      </p:pic>
      <p:pic>
        <p:nvPicPr>
          <p:cNvPr id="1175" name="Picture 11" descr=""/>
          <p:cNvPicPr/>
          <p:nvPr/>
        </p:nvPicPr>
        <p:blipFill>
          <a:blip r:embed="rId6"/>
          <a:stretch/>
        </p:blipFill>
        <p:spPr>
          <a:xfrm>
            <a:off x="2995920" y="1584000"/>
            <a:ext cx="878760" cy="901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Development cycles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177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E41DDCE1-D545-4688-B882-9D7784EA6B04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36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178" name="CustomShape 3"/>
          <p:cNvSpPr/>
          <p:nvPr/>
        </p:nvSpPr>
        <p:spPr>
          <a:xfrm>
            <a:off x="2763720" y="2340360"/>
            <a:ext cx="179172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Scenario validated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179" name="CustomShape 4"/>
          <p:cNvSpPr/>
          <p:nvPr/>
        </p:nvSpPr>
        <p:spPr>
          <a:xfrm>
            <a:off x="6552000" y="1343160"/>
            <a:ext cx="238860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Make scenario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executable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180" name="CustomShape 5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1" name="CustomShape 6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2" name="CustomShape 7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CustomShape 8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4" name="CustomShape 9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5" name="CustomShape 10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CustomShape 11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7" name="CustomShape 12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8" name="CustomShape 13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9" name="CustomShape 14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CustomShape 15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1" name="CustomShape 16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CustomShape 17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3" name="CustomShape 18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4" name="CustomShape 19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5" name="CustomShape 20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6" name="CustomShape 21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7" name="CustomShape 22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8" name="CustomShape 23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199" name="Picture 159" descr=""/>
          <p:cNvPicPr/>
          <p:nvPr/>
        </p:nvPicPr>
        <p:blipFill>
          <a:blip r:embed="rId1"/>
          <a:stretch/>
        </p:blipFill>
        <p:spPr>
          <a:xfrm>
            <a:off x="4866840" y="1981080"/>
            <a:ext cx="2744640" cy="2814120"/>
          </a:xfrm>
          <a:prstGeom prst="rect">
            <a:avLst/>
          </a:prstGeom>
          <a:ln>
            <a:noFill/>
          </a:ln>
        </p:spPr>
      </p:pic>
      <p:sp>
        <p:nvSpPr>
          <p:cNvPr id="1200" name="CustomShape 24"/>
          <p:cNvSpPr/>
          <p:nvPr/>
        </p:nvSpPr>
        <p:spPr>
          <a:xfrm>
            <a:off x="4733640" y="3108240"/>
            <a:ext cx="263304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201" name="CustomShape 25"/>
          <p:cNvSpPr/>
          <p:nvPr/>
        </p:nvSpPr>
        <p:spPr>
          <a:xfrm>
            <a:off x="3114720" y="4282200"/>
            <a:ext cx="20620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Refactoring</a:t>
            </a:r>
            <a:br/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at component level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202" name="Picture 7" descr=""/>
          <p:cNvPicPr/>
          <p:nvPr/>
        </p:nvPicPr>
        <p:blipFill>
          <a:blip r:embed="rId2"/>
          <a:stretch/>
        </p:blipFill>
        <p:spPr>
          <a:xfrm>
            <a:off x="5216760" y="5034600"/>
            <a:ext cx="926640" cy="950040"/>
          </a:xfrm>
          <a:prstGeom prst="rect">
            <a:avLst/>
          </a:prstGeom>
          <a:ln>
            <a:noFill/>
          </a:ln>
        </p:spPr>
      </p:pic>
      <p:sp>
        <p:nvSpPr>
          <p:cNvPr id="1203" name="CustomShape 26"/>
          <p:cNvSpPr/>
          <p:nvPr/>
        </p:nvSpPr>
        <p:spPr>
          <a:xfrm>
            <a:off x="5178960" y="5314680"/>
            <a:ext cx="8881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TDD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204" name="Picture 166" descr=""/>
          <p:cNvPicPr/>
          <p:nvPr/>
        </p:nvPicPr>
        <p:blipFill>
          <a:blip r:embed="rId3"/>
          <a:stretch/>
        </p:blipFill>
        <p:spPr>
          <a:xfrm>
            <a:off x="7689960" y="4731840"/>
            <a:ext cx="926640" cy="950040"/>
          </a:xfrm>
          <a:prstGeom prst="rect">
            <a:avLst/>
          </a:prstGeom>
          <a:ln>
            <a:noFill/>
          </a:ln>
        </p:spPr>
      </p:pic>
      <p:sp>
        <p:nvSpPr>
          <p:cNvPr id="1205" name="CustomShape 27"/>
          <p:cNvSpPr/>
          <p:nvPr/>
        </p:nvSpPr>
        <p:spPr>
          <a:xfrm>
            <a:off x="7652160" y="5011920"/>
            <a:ext cx="8881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TDD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206" name="Picture 169" descr=""/>
          <p:cNvPicPr/>
          <p:nvPr/>
        </p:nvPicPr>
        <p:blipFill>
          <a:blip r:embed="rId4"/>
          <a:stretch/>
        </p:blipFill>
        <p:spPr>
          <a:xfrm>
            <a:off x="8920800" y="3646800"/>
            <a:ext cx="926640" cy="950040"/>
          </a:xfrm>
          <a:prstGeom prst="rect">
            <a:avLst/>
          </a:prstGeom>
          <a:ln>
            <a:noFill/>
          </a:ln>
        </p:spPr>
      </p:pic>
      <p:sp>
        <p:nvSpPr>
          <p:cNvPr id="1207" name="CustomShape 28"/>
          <p:cNvSpPr/>
          <p:nvPr/>
        </p:nvSpPr>
        <p:spPr>
          <a:xfrm>
            <a:off x="8882640" y="3926880"/>
            <a:ext cx="8881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TDD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208" name="Picture 172" descr=""/>
          <p:cNvPicPr/>
          <p:nvPr/>
        </p:nvPicPr>
        <p:blipFill>
          <a:blip r:embed="rId5"/>
          <a:stretch/>
        </p:blipFill>
        <p:spPr>
          <a:xfrm>
            <a:off x="9208080" y="1981080"/>
            <a:ext cx="926640" cy="950040"/>
          </a:xfrm>
          <a:prstGeom prst="rect">
            <a:avLst/>
          </a:prstGeom>
          <a:ln>
            <a:noFill/>
          </a:ln>
        </p:spPr>
      </p:pic>
      <p:sp>
        <p:nvSpPr>
          <p:cNvPr id="1209" name="CustomShape 29"/>
          <p:cNvSpPr/>
          <p:nvPr/>
        </p:nvSpPr>
        <p:spPr>
          <a:xfrm>
            <a:off x="9169920" y="2261520"/>
            <a:ext cx="8881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10" name="CustomShape 30"/>
          <p:cNvSpPr/>
          <p:nvPr/>
        </p:nvSpPr>
        <p:spPr>
          <a:xfrm>
            <a:off x="8153280" y="1736280"/>
            <a:ext cx="995040" cy="9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Refactor</a:t>
            </a:r>
            <a:br/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at class</a:t>
            </a:r>
            <a:br/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11" name="CustomShape 31"/>
          <p:cNvSpPr/>
          <p:nvPr/>
        </p:nvSpPr>
        <p:spPr>
          <a:xfrm>
            <a:off x="9512280" y="1388520"/>
            <a:ext cx="99504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Write </a:t>
            </a:r>
            <a:endParaRPr b="0" lang="en-GB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 test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12" name="CustomShape 32"/>
          <p:cNvSpPr/>
          <p:nvPr/>
        </p:nvSpPr>
        <p:spPr>
          <a:xfrm>
            <a:off x="9672480" y="2784960"/>
            <a:ext cx="117252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Main code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changes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13" name="CustomShape 33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4" name="CustomShape 34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5" name="CustomShape 35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executable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217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981B9A98-4F53-4E14-94A8-BD1B1278C43D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37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218" name="CustomShape 3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CustomShape 4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CustomShape 5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CustomShape 6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CustomShape 7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3" name="CustomShape 8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CustomShape 9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CustomShape 10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CustomShape 11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CustomShape 12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CustomShape 13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9" name="CustomShape 14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CustomShape 15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CustomShape 16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2" name="CustomShape 17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CustomShape 18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CustomShape 19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5" name="CustomShape 20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6" name="CustomShape 21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237" name="CustomShape 22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8" name="CustomShape 23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9" name="CustomShape 24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0" name="CustomShape 25"/>
          <p:cNvSpPr/>
          <p:nvPr/>
        </p:nvSpPr>
        <p:spPr>
          <a:xfrm>
            <a:off x="1371600" y="202788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1" name="CustomShape 26"/>
          <p:cNvSpPr/>
          <p:nvPr/>
        </p:nvSpPr>
        <p:spPr>
          <a:xfrm>
            <a:off x="1371600" y="2093040"/>
            <a:ext cx="18640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Categories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42" name="Line 27"/>
          <p:cNvSpPr/>
          <p:nvPr/>
        </p:nvSpPr>
        <p:spPr>
          <a:xfrm>
            <a:off x="1728360" y="2345760"/>
            <a:ext cx="115236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43" name="CustomShape 28"/>
          <p:cNvSpPr/>
          <p:nvPr/>
        </p:nvSpPr>
        <p:spPr>
          <a:xfrm>
            <a:off x="1371600" y="493560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rgbClr val="1f7079"/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4" name="CustomShape 29"/>
          <p:cNvSpPr/>
          <p:nvPr/>
        </p:nvSpPr>
        <p:spPr>
          <a:xfrm>
            <a:off x="1371600" y="4935600"/>
            <a:ext cx="1864080" cy="46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ffffff"/>
                </a:solidFill>
                <a:latin typeface="Calibri"/>
                <a:ea typeface="Verdana"/>
              </a:rPr>
              <a:t>Suggestions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45" name="CustomShape 30"/>
          <p:cNvSpPr/>
          <p:nvPr/>
        </p:nvSpPr>
        <p:spPr>
          <a:xfrm>
            <a:off x="5820480" y="493560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6" name="CustomShape 31"/>
          <p:cNvSpPr/>
          <p:nvPr/>
        </p:nvSpPr>
        <p:spPr>
          <a:xfrm>
            <a:off x="5820480" y="5000400"/>
            <a:ext cx="18640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Search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47" name="Line 32"/>
          <p:cNvSpPr/>
          <p:nvPr/>
        </p:nvSpPr>
        <p:spPr>
          <a:xfrm>
            <a:off x="6177240" y="52534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48" name="CustomShape 33"/>
          <p:cNvSpPr/>
          <p:nvPr/>
        </p:nvSpPr>
        <p:spPr>
          <a:xfrm>
            <a:off x="8096400" y="371952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9" name="CustomShape 34"/>
          <p:cNvSpPr/>
          <p:nvPr/>
        </p:nvSpPr>
        <p:spPr>
          <a:xfrm>
            <a:off x="8096400" y="3784320"/>
            <a:ext cx="18640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Booking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50" name="Line 35"/>
          <p:cNvSpPr/>
          <p:nvPr/>
        </p:nvSpPr>
        <p:spPr>
          <a:xfrm>
            <a:off x="8453160" y="40374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51" name="CustomShape 36"/>
          <p:cNvSpPr/>
          <p:nvPr/>
        </p:nvSpPr>
        <p:spPr>
          <a:xfrm>
            <a:off x="8062560" y="202788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2" name="CustomShape 37"/>
          <p:cNvSpPr/>
          <p:nvPr/>
        </p:nvSpPr>
        <p:spPr>
          <a:xfrm>
            <a:off x="8062560" y="2093040"/>
            <a:ext cx="18640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Users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53" name="Line 38"/>
          <p:cNvSpPr/>
          <p:nvPr/>
        </p:nvSpPr>
        <p:spPr>
          <a:xfrm>
            <a:off x="8419680" y="234576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54" name="CustomShape 39"/>
          <p:cNvSpPr/>
          <p:nvPr/>
        </p:nvSpPr>
        <p:spPr>
          <a:xfrm>
            <a:off x="3237840" y="5168520"/>
            <a:ext cx="236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5" name="CustomShape 40"/>
          <p:cNvSpPr/>
          <p:nvPr/>
        </p:nvSpPr>
        <p:spPr>
          <a:xfrm flipH="1" flipV="1">
            <a:off x="2302560" y="2548080"/>
            <a:ext cx="360" cy="227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6" name="CustomShape 41"/>
          <p:cNvSpPr/>
          <p:nvPr/>
        </p:nvSpPr>
        <p:spPr>
          <a:xfrm flipV="1">
            <a:off x="3253680" y="2446560"/>
            <a:ext cx="4666320" cy="234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7" name="CustomShape 42"/>
          <p:cNvSpPr/>
          <p:nvPr/>
        </p:nvSpPr>
        <p:spPr>
          <a:xfrm>
            <a:off x="3237840" y="5298480"/>
            <a:ext cx="258048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Available books by category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58" name="CustomShape 43"/>
          <p:cNvSpPr/>
          <p:nvPr/>
        </p:nvSpPr>
        <p:spPr>
          <a:xfrm>
            <a:off x="7417800" y="2846520"/>
            <a:ext cx="25804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Available books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by category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59" name="CustomShape 44"/>
          <p:cNvSpPr/>
          <p:nvPr/>
        </p:nvSpPr>
        <p:spPr>
          <a:xfrm>
            <a:off x="1013400" y="3253680"/>
            <a:ext cx="1099440" cy="81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Popular categories by age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60" name="CustomShape 45"/>
          <p:cNvSpPr/>
          <p:nvPr/>
        </p:nvSpPr>
        <p:spPr>
          <a:xfrm>
            <a:off x="2668680" y="2858400"/>
            <a:ext cx="150012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Suggestions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61" name="CustomShape 46"/>
          <p:cNvSpPr/>
          <p:nvPr/>
        </p:nvSpPr>
        <p:spPr>
          <a:xfrm>
            <a:off x="4716000" y="1980720"/>
            <a:ext cx="932040" cy="92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2" name="CustomShape 47"/>
          <p:cNvSpPr/>
          <p:nvPr/>
        </p:nvSpPr>
        <p:spPr>
          <a:xfrm>
            <a:off x="4717440" y="1980000"/>
            <a:ext cx="930600" cy="9313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3" name="CustomShape 48"/>
          <p:cNvSpPr/>
          <p:nvPr/>
        </p:nvSpPr>
        <p:spPr>
          <a:xfrm>
            <a:off x="4917240" y="2595960"/>
            <a:ext cx="530280" cy="3153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4" name="CustomShape 49"/>
          <p:cNvSpPr/>
          <p:nvPr/>
        </p:nvSpPr>
        <p:spPr>
          <a:xfrm>
            <a:off x="5398560" y="2700000"/>
            <a:ext cx="48960" cy="15912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5" name="CustomShape 50"/>
          <p:cNvSpPr/>
          <p:nvPr/>
        </p:nvSpPr>
        <p:spPr>
          <a:xfrm>
            <a:off x="5301360" y="2627640"/>
            <a:ext cx="54000" cy="26820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6" name="CustomShape 51"/>
          <p:cNvSpPr/>
          <p:nvPr/>
        </p:nvSpPr>
        <p:spPr>
          <a:xfrm>
            <a:off x="5203080" y="2597760"/>
            <a:ext cx="56880" cy="31176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7" name="CustomShape 52"/>
          <p:cNvSpPr/>
          <p:nvPr/>
        </p:nvSpPr>
        <p:spPr>
          <a:xfrm>
            <a:off x="5107680" y="2597760"/>
            <a:ext cx="54000" cy="31176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8" name="CustomShape 53"/>
          <p:cNvSpPr/>
          <p:nvPr/>
        </p:nvSpPr>
        <p:spPr>
          <a:xfrm>
            <a:off x="5009400" y="2625840"/>
            <a:ext cx="55080" cy="27000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9" name="CustomShape 54"/>
          <p:cNvSpPr/>
          <p:nvPr/>
        </p:nvSpPr>
        <p:spPr>
          <a:xfrm>
            <a:off x="4917240" y="2701800"/>
            <a:ext cx="50760" cy="15660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0" name="CustomShape 55"/>
          <p:cNvSpPr/>
          <p:nvPr/>
        </p:nvSpPr>
        <p:spPr>
          <a:xfrm>
            <a:off x="4956480" y="2667600"/>
            <a:ext cx="451800" cy="5688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1" name="CustomShape 56"/>
          <p:cNvSpPr/>
          <p:nvPr/>
        </p:nvSpPr>
        <p:spPr>
          <a:xfrm>
            <a:off x="4919040" y="2765880"/>
            <a:ext cx="527040" cy="5400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2" name="CustomShape 57"/>
          <p:cNvSpPr/>
          <p:nvPr/>
        </p:nvSpPr>
        <p:spPr>
          <a:xfrm>
            <a:off x="4973760" y="2863080"/>
            <a:ext cx="418680" cy="4824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3" name="CustomShape 58"/>
          <p:cNvSpPr/>
          <p:nvPr/>
        </p:nvSpPr>
        <p:spPr>
          <a:xfrm>
            <a:off x="5398560" y="2700000"/>
            <a:ext cx="9720" cy="2412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CustomShape 59"/>
          <p:cNvSpPr/>
          <p:nvPr/>
        </p:nvSpPr>
        <p:spPr>
          <a:xfrm>
            <a:off x="5398560" y="2765880"/>
            <a:ext cx="47160" cy="5400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5" name="CustomShape 60"/>
          <p:cNvSpPr/>
          <p:nvPr/>
        </p:nvSpPr>
        <p:spPr>
          <a:xfrm>
            <a:off x="5301360" y="2667600"/>
            <a:ext cx="54000" cy="56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6" name="CustomShape 61"/>
          <p:cNvSpPr/>
          <p:nvPr/>
        </p:nvSpPr>
        <p:spPr>
          <a:xfrm>
            <a:off x="5301360" y="2765880"/>
            <a:ext cx="54000" cy="540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CustomShape 62"/>
          <p:cNvSpPr/>
          <p:nvPr/>
        </p:nvSpPr>
        <p:spPr>
          <a:xfrm>
            <a:off x="5301360" y="2863080"/>
            <a:ext cx="54000" cy="3276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8" name="CustomShape 63"/>
          <p:cNvSpPr/>
          <p:nvPr/>
        </p:nvSpPr>
        <p:spPr>
          <a:xfrm>
            <a:off x="5203080" y="2667600"/>
            <a:ext cx="56880" cy="56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CustomShape 64"/>
          <p:cNvSpPr/>
          <p:nvPr/>
        </p:nvSpPr>
        <p:spPr>
          <a:xfrm>
            <a:off x="5203080" y="2765880"/>
            <a:ext cx="56880" cy="540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0" name="CustomShape 65"/>
          <p:cNvSpPr/>
          <p:nvPr/>
        </p:nvSpPr>
        <p:spPr>
          <a:xfrm>
            <a:off x="5203080" y="2863080"/>
            <a:ext cx="56880" cy="4644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1" name="CustomShape 66"/>
          <p:cNvSpPr/>
          <p:nvPr/>
        </p:nvSpPr>
        <p:spPr>
          <a:xfrm>
            <a:off x="5107680" y="2667600"/>
            <a:ext cx="54000" cy="56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2" name="CustomShape 67"/>
          <p:cNvSpPr/>
          <p:nvPr/>
        </p:nvSpPr>
        <p:spPr>
          <a:xfrm>
            <a:off x="5107680" y="2765880"/>
            <a:ext cx="54000" cy="540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3" name="CustomShape 68"/>
          <p:cNvSpPr/>
          <p:nvPr/>
        </p:nvSpPr>
        <p:spPr>
          <a:xfrm>
            <a:off x="5107680" y="2863080"/>
            <a:ext cx="54000" cy="4644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CustomShape 69"/>
          <p:cNvSpPr/>
          <p:nvPr/>
        </p:nvSpPr>
        <p:spPr>
          <a:xfrm>
            <a:off x="5009400" y="2667600"/>
            <a:ext cx="55080" cy="56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5" name="CustomShape 70"/>
          <p:cNvSpPr/>
          <p:nvPr/>
        </p:nvSpPr>
        <p:spPr>
          <a:xfrm>
            <a:off x="5009400" y="2765880"/>
            <a:ext cx="55080" cy="540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6" name="CustomShape 71"/>
          <p:cNvSpPr/>
          <p:nvPr/>
        </p:nvSpPr>
        <p:spPr>
          <a:xfrm>
            <a:off x="5009400" y="2863080"/>
            <a:ext cx="55080" cy="3276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7" name="CustomShape 72"/>
          <p:cNvSpPr/>
          <p:nvPr/>
        </p:nvSpPr>
        <p:spPr>
          <a:xfrm>
            <a:off x="4956480" y="2701800"/>
            <a:ext cx="11520" cy="2268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8" name="CustomShape 73"/>
          <p:cNvSpPr/>
          <p:nvPr/>
        </p:nvSpPr>
        <p:spPr>
          <a:xfrm>
            <a:off x="4919040" y="2765880"/>
            <a:ext cx="48960" cy="5400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9" name="CustomShape 74"/>
          <p:cNvSpPr/>
          <p:nvPr/>
        </p:nvSpPr>
        <p:spPr>
          <a:xfrm>
            <a:off x="5117760" y="2421000"/>
            <a:ext cx="129240" cy="26064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0" name="CustomShape 75"/>
          <p:cNvSpPr/>
          <p:nvPr/>
        </p:nvSpPr>
        <p:spPr>
          <a:xfrm>
            <a:off x="5117760" y="2515680"/>
            <a:ext cx="129240" cy="8928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1" name="CustomShape 76"/>
          <p:cNvSpPr/>
          <p:nvPr/>
        </p:nvSpPr>
        <p:spPr>
          <a:xfrm>
            <a:off x="4904640" y="2178720"/>
            <a:ext cx="556920" cy="366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2" name="CustomShape 77"/>
          <p:cNvSpPr/>
          <p:nvPr/>
        </p:nvSpPr>
        <p:spPr>
          <a:xfrm>
            <a:off x="4983840" y="2111400"/>
            <a:ext cx="397080" cy="29736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CustomShape 78"/>
          <p:cNvSpPr/>
          <p:nvPr/>
        </p:nvSpPr>
        <p:spPr>
          <a:xfrm>
            <a:off x="5008680" y="2052360"/>
            <a:ext cx="348480" cy="31104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4" name="CustomShape 79"/>
          <p:cNvSpPr/>
          <p:nvPr/>
        </p:nvSpPr>
        <p:spPr>
          <a:xfrm>
            <a:off x="4942080" y="2204280"/>
            <a:ext cx="481680" cy="17460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5" name="CustomShape 80"/>
          <p:cNvSpPr/>
          <p:nvPr/>
        </p:nvSpPr>
        <p:spPr>
          <a:xfrm>
            <a:off x="5023080" y="2223000"/>
            <a:ext cx="316080" cy="30420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6" name="CustomShape 81"/>
          <p:cNvSpPr/>
          <p:nvPr/>
        </p:nvSpPr>
        <p:spPr>
          <a:xfrm>
            <a:off x="5184360" y="2233440"/>
            <a:ext cx="193320" cy="31176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CustomShape 82"/>
          <p:cNvSpPr/>
          <p:nvPr/>
        </p:nvSpPr>
        <p:spPr>
          <a:xfrm>
            <a:off x="5077800" y="2082240"/>
            <a:ext cx="211320" cy="11736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8" name="CustomShape 83"/>
          <p:cNvSpPr/>
          <p:nvPr/>
        </p:nvSpPr>
        <p:spPr>
          <a:xfrm>
            <a:off x="4988160" y="2216520"/>
            <a:ext cx="373320" cy="17280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CustomShape 84"/>
          <p:cNvSpPr/>
          <p:nvPr/>
        </p:nvSpPr>
        <p:spPr>
          <a:xfrm>
            <a:off x="5330160" y="2303280"/>
            <a:ext cx="45720" cy="874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0" name="CustomShape 85"/>
          <p:cNvSpPr/>
          <p:nvPr/>
        </p:nvSpPr>
        <p:spPr>
          <a:xfrm>
            <a:off x="4990680" y="2303280"/>
            <a:ext cx="45720" cy="874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1" name="CustomShape 86"/>
          <p:cNvSpPr/>
          <p:nvPr/>
        </p:nvSpPr>
        <p:spPr>
          <a:xfrm>
            <a:off x="4989960" y="2623320"/>
            <a:ext cx="106920" cy="26496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2" name="CustomShape 87"/>
          <p:cNvSpPr/>
          <p:nvPr/>
        </p:nvSpPr>
        <p:spPr>
          <a:xfrm>
            <a:off x="5262840" y="2611440"/>
            <a:ext cx="129240" cy="28872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3" name="CustomShape 88"/>
          <p:cNvSpPr/>
          <p:nvPr/>
        </p:nvSpPr>
        <p:spPr>
          <a:xfrm>
            <a:off x="5032440" y="2563560"/>
            <a:ext cx="318600" cy="20520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4" name="CustomShape 89"/>
          <p:cNvSpPr/>
          <p:nvPr/>
        </p:nvSpPr>
        <p:spPr>
          <a:xfrm>
            <a:off x="5013720" y="2607840"/>
            <a:ext cx="327240" cy="17712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5" name="CustomShape 90"/>
          <p:cNvSpPr/>
          <p:nvPr/>
        </p:nvSpPr>
        <p:spPr>
          <a:xfrm>
            <a:off x="5018040" y="2315160"/>
            <a:ext cx="329760" cy="27072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6" name="CustomShape 91"/>
          <p:cNvSpPr/>
          <p:nvPr/>
        </p:nvSpPr>
        <p:spPr>
          <a:xfrm>
            <a:off x="5123880" y="2433960"/>
            <a:ext cx="118080" cy="7632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7" name="CustomShape 92"/>
          <p:cNvSpPr/>
          <p:nvPr/>
        </p:nvSpPr>
        <p:spPr>
          <a:xfrm>
            <a:off x="5054760" y="2310120"/>
            <a:ext cx="254520" cy="8496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8" name="CustomShape 93"/>
          <p:cNvSpPr/>
          <p:nvPr/>
        </p:nvSpPr>
        <p:spPr>
          <a:xfrm>
            <a:off x="4685400" y="2912400"/>
            <a:ext cx="9910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User 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Name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309" name="CustomShape 94"/>
          <p:cNvSpPr/>
          <p:nvPr/>
        </p:nvSpPr>
        <p:spPr>
          <a:xfrm flipH="1">
            <a:off x="3007800" y="2822040"/>
            <a:ext cx="1703880" cy="189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0" name="CustomShape 95"/>
          <p:cNvSpPr/>
          <p:nvPr/>
        </p:nvSpPr>
        <p:spPr>
          <a:xfrm>
            <a:off x="5124960" y="2455920"/>
            <a:ext cx="104760" cy="360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1" name="CustomShape 96"/>
          <p:cNvSpPr/>
          <p:nvPr/>
        </p:nvSpPr>
        <p:spPr>
          <a:xfrm>
            <a:off x="5088240" y="2337840"/>
            <a:ext cx="34560" cy="345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2" name="CustomShape 97"/>
          <p:cNvSpPr/>
          <p:nvPr/>
        </p:nvSpPr>
        <p:spPr>
          <a:xfrm>
            <a:off x="5226120" y="2337840"/>
            <a:ext cx="34560" cy="345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314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F98D53D8-343D-48C7-BCF1-2CA156A6B716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38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315" name="CustomShape 3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6" name="CustomShape 4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7" name="CustomShape 5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8" name="CustomShape 6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9" name="CustomShape 7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0" name="CustomShape 8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1" name="CustomShape 9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2" name="CustomShape 10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3" name="CustomShape 11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4" name="CustomShape 12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5" name="CustomShape 13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6" name="CustomShape 14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7" name="CustomShape 15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8" name="CustomShape 16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9" name="CustomShape 17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0" name="CustomShape 18"/>
          <p:cNvSpPr/>
          <p:nvPr/>
        </p:nvSpPr>
        <p:spPr>
          <a:xfrm flipH="1">
            <a:off x="2996640" y="4488120"/>
            <a:ext cx="187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1" name="CustomShape 19"/>
          <p:cNvSpPr/>
          <p:nvPr/>
        </p:nvSpPr>
        <p:spPr>
          <a:xfrm flipH="1" flipV="1">
            <a:off x="2547720" y="4355280"/>
            <a:ext cx="252000" cy="12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2" name="CustomShape 20"/>
          <p:cNvSpPr/>
          <p:nvPr/>
        </p:nvSpPr>
        <p:spPr>
          <a:xfrm flipH="1">
            <a:off x="2291400" y="4556160"/>
            <a:ext cx="536400" cy="5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3" name="CustomShape 21"/>
          <p:cNvSpPr/>
          <p:nvPr/>
        </p:nvSpPr>
        <p:spPr>
          <a:xfrm flipH="1" flipV="1">
            <a:off x="2131200" y="4066560"/>
            <a:ext cx="59760" cy="44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4" name="CustomShape 22"/>
          <p:cNvSpPr/>
          <p:nvPr/>
        </p:nvSpPr>
        <p:spPr>
          <a:xfrm flipH="1" flipV="1">
            <a:off x="2199240" y="4038480"/>
            <a:ext cx="180000" cy="24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5" name="CustomShape 23"/>
          <p:cNvSpPr/>
          <p:nvPr/>
        </p:nvSpPr>
        <p:spPr>
          <a:xfrm flipH="1" flipV="1">
            <a:off x="2712240" y="3846240"/>
            <a:ext cx="183960" cy="53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6" name="CustomShape 24"/>
          <p:cNvSpPr/>
          <p:nvPr/>
        </p:nvSpPr>
        <p:spPr>
          <a:xfrm flipV="1">
            <a:off x="3385800" y="3147840"/>
            <a:ext cx="140400" cy="18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7" name="CustomShape 25"/>
          <p:cNvSpPr/>
          <p:nvPr/>
        </p:nvSpPr>
        <p:spPr>
          <a:xfrm flipH="1" flipV="1">
            <a:off x="3092760" y="4194720"/>
            <a:ext cx="119880" cy="21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8" name="CustomShape 26"/>
          <p:cNvSpPr/>
          <p:nvPr/>
        </p:nvSpPr>
        <p:spPr>
          <a:xfrm>
            <a:off x="2648520" y="3879000"/>
            <a:ext cx="360" cy="15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9" name="CustomShape 27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0" name="CustomShape 28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1" name="CustomShape 29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2" name="CustomShape 30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3" name="CustomShape 31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4" name="CustomShape 32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5" name="CustomShape 33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346" name="CustomShape 34"/>
          <p:cNvSpPr/>
          <p:nvPr/>
        </p:nvSpPr>
        <p:spPr>
          <a:xfrm>
            <a:off x="942840" y="177084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7" name="CustomShape 35"/>
          <p:cNvSpPr/>
          <p:nvPr/>
        </p:nvSpPr>
        <p:spPr>
          <a:xfrm>
            <a:off x="942840" y="1835640"/>
            <a:ext cx="18640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Categories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348" name="Line 36"/>
          <p:cNvSpPr/>
          <p:nvPr/>
        </p:nvSpPr>
        <p:spPr>
          <a:xfrm>
            <a:off x="1299960" y="20887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349" name="CustomShape 37"/>
          <p:cNvSpPr/>
          <p:nvPr/>
        </p:nvSpPr>
        <p:spPr>
          <a:xfrm>
            <a:off x="7848720" y="410400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0" name="CustomShape 38"/>
          <p:cNvSpPr/>
          <p:nvPr/>
        </p:nvSpPr>
        <p:spPr>
          <a:xfrm>
            <a:off x="7848720" y="4168800"/>
            <a:ext cx="18640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Search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351" name="Line 39"/>
          <p:cNvSpPr/>
          <p:nvPr/>
        </p:nvSpPr>
        <p:spPr>
          <a:xfrm>
            <a:off x="8205480" y="44218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352" name="CustomShape 40"/>
          <p:cNvSpPr/>
          <p:nvPr/>
        </p:nvSpPr>
        <p:spPr>
          <a:xfrm>
            <a:off x="7848720" y="323388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3" name="CustomShape 41"/>
          <p:cNvSpPr/>
          <p:nvPr/>
        </p:nvSpPr>
        <p:spPr>
          <a:xfrm>
            <a:off x="7848720" y="3298680"/>
            <a:ext cx="18640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Booking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354" name="Line 42"/>
          <p:cNvSpPr/>
          <p:nvPr/>
        </p:nvSpPr>
        <p:spPr>
          <a:xfrm>
            <a:off x="8205480" y="355176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355" name="CustomShape 43"/>
          <p:cNvSpPr/>
          <p:nvPr/>
        </p:nvSpPr>
        <p:spPr>
          <a:xfrm>
            <a:off x="7814880" y="1770840"/>
            <a:ext cx="1864080" cy="463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6" name="CustomShape 44"/>
          <p:cNvSpPr/>
          <p:nvPr/>
        </p:nvSpPr>
        <p:spPr>
          <a:xfrm>
            <a:off x="7814880" y="1835640"/>
            <a:ext cx="18640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Users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357" name="Line 45"/>
          <p:cNvSpPr/>
          <p:nvPr/>
        </p:nvSpPr>
        <p:spPr>
          <a:xfrm>
            <a:off x="8172000" y="20887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358" name="CustomShape 46"/>
          <p:cNvSpPr/>
          <p:nvPr/>
        </p:nvSpPr>
        <p:spPr>
          <a:xfrm>
            <a:off x="9281520" y="5312520"/>
            <a:ext cx="25966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Main code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Glue code for BDD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359" name="CustomShape 47"/>
          <p:cNvSpPr/>
          <p:nvPr/>
        </p:nvSpPr>
        <p:spPr>
          <a:xfrm>
            <a:off x="4289400" y="1730520"/>
            <a:ext cx="932040" cy="92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0" name="CustomShape 48"/>
          <p:cNvSpPr/>
          <p:nvPr/>
        </p:nvSpPr>
        <p:spPr>
          <a:xfrm>
            <a:off x="4290840" y="1729800"/>
            <a:ext cx="930600" cy="9313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1" name="CustomShape 49"/>
          <p:cNvSpPr/>
          <p:nvPr/>
        </p:nvSpPr>
        <p:spPr>
          <a:xfrm>
            <a:off x="4490640" y="2345760"/>
            <a:ext cx="530280" cy="3153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2" name="CustomShape 50"/>
          <p:cNvSpPr/>
          <p:nvPr/>
        </p:nvSpPr>
        <p:spPr>
          <a:xfrm>
            <a:off x="4971960" y="2449800"/>
            <a:ext cx="48960" cy="15912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3" name="CustomShape 51"/>
          <p:cNvSpPr/>
          <p:nvPr/>
        </p:nvSpPr>
        <p:spPr>
          <a:xfrm>
            <a:off x="4874760" y="2377440"/>
            <a:ext cx="54000" cy="26820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4" name="CustomShape 52"/>
          <p:cNvSpPr/>
          <p:nvPr/>
        </p:nvSpPr>
        <p:spPr>
          <a:xfrm>
            <a:off x="4776480" y="2347560"/>
            <a:ext cx="56880" cy="31176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5" name="CustomShape 53"/>
          <p:cNvSpPr/>
          <p:nvPr/>
        </p:nvSpPr>
        <p:spPr>
          <a:xfrm>
            <a:off x="4680720" y="2347560"/>
            <a:ext cx="54000" cy="31176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6" name="CustomShape 54"/>
          <p:cNvSpPr/>
          <p:nvPr/>
        </p:nvSpPr>
        <p:spPr>
          <a:xfrm>
            <a:off x="4582800" y="2375640"/>
            <a:ext cx="55080" cy="27000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7" name="CustomShape 55"/>
          <p:cNvSpPr/>
          <p:nvPr/>
        </p:nvSpPr>
        <p:spPr>
          <a:xfrm>
            <a:off x="4490640" y="2451600"/>
            <a:ext cx="50760" cy="15660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8" name="CustomShape 56"/>
          <p:cNvSpPr/>
          <p:nvPr/>
        </p:nvSpPr>
        <p:spPr>
          <a:xfrm>
            <a:off x="4529880" y="2417400"/>
            <a:ext cx="451800" cy="5688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9" name="CustomShape 57"/>
          <p:cNvSpPr/>
          <p:nvPr/>
        </p:nvSpPr>
        <p:spPr>
          <a:xfrm>
            <a:off x="4492440" y="2515680"/>
            <a:ext cx="527040" cy="5400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0" name="CustomShape 58"/>
          <p:cNvSpPr/>
          <p:nvPr/>
        </p:nvSpPr>
        <p:spPr>
          <a:xfrm>
            <a:off x="4546800" y="2612880"/>
            <a:ext cx="418680" cy="4824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1" name="CustomShape 59"/>
          <p:cNvSpPr/>
          <p:nvPr/>
        </p:nvSpPr>
        <p:spPr>
          <a:xfrm>
            <a:off x="4971960" y="2449800"/>
            <a:ext cx="9720" cy="2412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2" name="CustomShape 60"/>
          <p:cNvSpPr/>
          <p:nvPr/>
        </p:nvSpPr>
        <p:spPr>
          <a:xfrm>
            <a:off x="4971960" y="2515680"/>
            <a:ext cx="47160" cy="5400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3" name="CustomShape 61"/>
          <p:cNvSpPr/>
          <p:nvPr/>
        </p:nvSpPr>
        <p:spPr>
          <a:xfrm>
            <a:off x="4874760" y="2417400"/>
            <a:ext cx="54000" cy="56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4" name="CustomShape 62"/>
          <p:cNvSpPr/>
          <p:nvPr/>
        </p:nvSpPr>
        <p:spPr>
          <a:xfrm>
            <a:off x="4874760" y="2515680"/>
            <a:ext cx="54000" cy="540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5" name="CustomShape 63"/>
          <p:cNvSpPr/>
          <p:nvPr/>
        </p:nvSpPr>
        <p:spPr>
          <a:xfrm>
            <a:off x="4874760" y="2612880"/>
            <a:ext cx="54000" cy="3276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6" name="CustomShape 64"/>
          <p:cNvSpPr/>
          <p:nvPr/>
        </p:nvSpPr>
        <p:spPr>
          <a:xfrm>
            <a:off x="4776480" y="2417400"/>
            <a:ext cx="56880" cy="56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7" name="CustomShape 65"/>
          <p:cNvSpPr/>
          <p:nvPr/>
        </p:nvSpPr>
        <p:spPr>
          <a:xfrm>
            <a:off x="4776480" y="2515680"/>
            <a:ext cx="56880" cy="540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8" name="CustomShape 66"/>
          <p:cNvSpPr/>
          <p:nvPr/>
        </p:nvSpPr>
        <p:spPr>
          <a:xfrm>
            <a:off x="4776480" y="2612880"/>
            <a:ext cx="56880" cy="4644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9" name="CustomShape 67"/>
          <p:cNvSpPr/>
          <p:nvPr/>
        </p:nvSpPr>
        <p:spPr>
          <a:xfrm>
            <a:off x="4680720" y="2417400"/>
            <a:ext cx="54000" cy="56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0" name="CustomShape 68"/>
          <p:cNvSpPr/>
          <p:nvPr/>
        </p:nvSpPr>
        <p:spPr>
          <a:xfrm>
            <a:off x="4680720" y="2515680"/>
            <a:ext cx="54000" cy="540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1" name="CustomShape 69"/>
          <p:cNvSpPr/>
          <p:nvPr/>
        </p:nvSpPr>
        <p:spPr>
          <a:xfrm>
            <a:off x="4680720" y="2612880"/>
            <a:ext cx="54000" cy="4644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2" name="CustomShape 70"/>
          <p:cNvSpPr/>
          <p:nvPr/>
        </p:nvSpPr>
        <p:spPr>
          <a:xfrm>
            <a:off x="4582800" y="2417400"/>
            <a:ext cx="55080" cy="56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3" name="CustomShape 71"/>
          <p:cNvSpPr/>
          <p:nvPr/>
        </p:nvSpPr>
        <p:spPr>
          <a:xfrm>
            <a:off x="4582800" y="2515680"/>
            <a:ext cx="55080" cy="540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4" name="CustomShape 72"/>
          <p:cNvSpPr/>
          <p:nvPr/>
        </p:nvSpPr>
        <p:spPr>
          <a:xfrm>
            <a:off x="4582800" y="2612880"/>
            <a:ext cx="55080" cy="3276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5" name="CustomShape 73"/>
          <p:cNvSpPr/>
          <p:nvPr/>
        </p:nvSpPr>
        <p:spPr>
          <a:xfrm>
            <a:off x="4529880" y="2451600"/>
            <a:ext cx="11520" cy="2268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6" name="CustomShape 74"/>
          <p:cNvSpPr/>
          <p:nvPr/>
        </p:nvSpPr>
        <p:spPr>
          <a:xfrm>
            <a:off x="4492440" y="2515680"/>
            <a:ext cx="48960" cy="5400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7" name="CustomShape 75"/>
          <p:cNvSpPr/>
          <p:nvPr/>
        </p:nvSpPr>
        <p:spPr>
          <a:xfrm>
            <a:off x="4691160" y="2170800"/>
            <a:ext cx="129240" cy="26064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8" name="CustomShape 76"/>
          <p:cNvSpPr/>
          <p:nvPr/>
        </p:nvSpPr>
        <p:spPr>
          <a:xfrm>
            <a:off x="4691160" y="2265480"/>
            <a:ext cx="129240" cy="8928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9" name="CustomShape 77"/>
          <p:cNvSpPr/>
          <p:nvPr/>
        </p:nvSpPr>
        <p:spPr>
          <a:xfrm>
            <a:off x="4477680" y="1928520"/>
            <a:ext cx="556920" cy="366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0" name="CustomShape 78"/>
          <p:cNvSpPr/>
          <p:nvPr/>
        </p:nvSpPr>
        <p:spPr>
          <a:xfrm>
            <a:off x="4557240" y="1861200"/>
            <a:ext cx="397080" cy="29736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1" name="CustomShape 79"/>
          <p:cNvSpPr/>
          <p:nvPr/>
        </p:nvSpPr>
        <p:spPr>
          <a:xfrm>
            <a:off x="4582080" y="1802160"/>
            <a:ext cx="348480" cy="31104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2" name="CustomShape 80"/>
          <p:cNvSpPr/>
          <p:nvPr/>
        </p:nvSpPr>
        <p:spPr>
          <a:xfrm>
            <a:off x="4515480" y="1954080"/>
            <a:ext cx="481680" cy="17460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3" name="CustomShape 81"/>
          <p:cNvSpPr/>
          <p:nvPr/>
        </p:nvSpPr>
        <p:spPr>
          <a:xfrm>
            <a:off x="4596480" y="1972800"/>
            <a:ext cx="316080" cy="30420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4" name="CustomShape 82"/>
          <p:cNvSpPr/>
          <p:nvPr/>
        </p:nvSpPr>
        <p:spPr>
          <a:xfrm>
            <a:off x="4757760" y="1983240"/>
            <a:ext cx="193320" cy="31176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5" name="CustomShape 83"/>
          <p:cNvSpPr/>
          <p:nvPr/>
        </p:nvSpPr>
        <p:spPr>
          <a:xfrm>
            <a:off x="4651200" y="1832040"/>
            <a:ext cx="211320" cy="11736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6" name="CustomShape 84"/>
          <p:cNvSpPr/>
          <p:nvPr/>
        </p:nvSpPr>
        <p:spPr>
          <a:xfrm>
            <a:off x="4561560" y="1965960"/>
            <a:ext cx="373320" cy="17280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7" name="CustomShape 85"/>
          <p:cNvSpPr/>
          <p:nvPr/>
        </p:nvSpPr>
        <p:spPr>
          <a:xfrm>
            <a:off x="4903560" y="2053080"/>
            <a:ext cx="45720" cy="874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8" name="CustomShape 86"/>
          <p:cNvSpPr/>
          <p:nvPr/>
        </p:nvSpPr>
        <p:spPr>
          <a:xfrm>
            <a:off x="4564080" y="2053080"/>
            <a:ext cx="45720" cy="874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9" name="CustomShape 87"/>
          <p:cNvSpPr/>
          <p:nvPr/>
        </p:nvSpPr>
        <p:spPr>
          <a:xfrm>
            <a:off x="4563000" y="2373120"/>
            <a:ext cx="106920" cy="26496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0" name="CustomShape 88"/>
          <p:cNvSpPr/>
          <p:nvPr/>
        </p:nvSpPr>
        <p:spPr>
          <a:xfrm>
            <a:off x="4836240" y="2361240"/>
            <a:ext cx="129240" cy="28872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1" name="CustomShape 89"/>
          <p:cNvSpPr/>
          <p:nvPr/>
        </p:nvSpPr>
        <p:spPr>
          <a:xfrm>
            <a:off x="4605840" y="2313360"/>
            <a:ext cx="318600" cy="20520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2" name="CustomShape 90"/>
          <p:cNvSpPr/>
          <p:nvPr/>
        </p:nvSpPr>
        <p:spPr>
          <a:xfrm>
            <a:off x="4587120" y="2357640"/>
            <a:ext cx="327240" cy="17712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3" name="CustomShape 91"/>
          <p:cNvSpPr/>
          <p:nvPr/>
        </p:nvSpPr>
        <p:spPr>
          <a:xfrm>
            <a:off x="4591440" y="2064960"/>
            <a:ext cx="329760" cy="27072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4" name="CustomShape 92"/>
          <p:cNvSpPr/>
          <p:nvPr/>
        </p:nvSpPr>
        <p:spPr>
          <a:xfrm>
            <a:off x="4697280" y="2183760"/>
            <a:ext cx="118080" cy="7632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5" name="CustomShape 93"/>
          <p:cNvSpPr/>
          <p:nvPr/>
        </p:nvSpPr>
        <p:spPr>
          <a:xfrm>
            <a:off x="4628160" y="2059920"/>
            <a:ext cx="254520" cy="8496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6" name="CustomShape 94"/>
          <p:cNvSpPr/>
          <p:nvPr/>
        </p:nvSpPr>
        <p:spPr>
          <a:xfrm>
            <a:off x="1638360" y="3434760"/>
            <a:ext cx="2474280" cy="2155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rgbClr val="1f7079"/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7" name="CustomShape 95"/>
          <p:cNvSpPr/>
          <p:nvPr/>
        </p:nvSpPr>
        <p:spPr>
          <a:xfrm>
            <a:off x="1704960" y="5116680"/>
            <a:ext cx="2331360" cy="46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Contextual 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variables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408" name="CustomShape 96"/>
          <p:cNvSpPr/>
          <p:nvPr/>
        </p:nvSpPr>
        <p:spPr>
          <a:xfrm>
            <a:off x="1704960" y="3494880"/>
            <a:ext cx="2331360" cy="1606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rgbClr val="a3e1e7"/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9" name="CustomShape 97"/>
          <p:cNvSpPr/>
          <p:nvPr/>
        </p:nvSpPr>
        <p:spPr>
          <a:xfrm>
            <a:off x="1704960" y="4637880"/>
            <a:ext cx="2331360" cy="46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10" name="CustomShape 98"/>
          <p:cNvSpPr/>
          <p:nvPr/>
        </p:nvSpPr>
        <p:spPr>
          <a:xfrm>
            <a:off x="2488320" y="4007160"/>
            <a:ext cx="187560" cy="1875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1" name="CustomShape 99"/>
          <p:cNvSpPr/>
          <p:nvPr/>
        </p:nvSpPr>
        <p:spPr>
          <a:xfrm>
            <a:off x="2360160" y="4263480"/>
            <a:ext cx="187560" cy="1875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2" name="CustomShape 100"/>
          <p:cNvSpPr/>
          <p:nvPr/>
        </p:nvSpPr>
        <p:spPr>
          <a:xfrm>
            <a:off x="2809080" y="4392000"/>
            <a:ext cx="187560" cy="1875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3" name="CustomShape 101"/>
          <p:cNvSpPr/>
          <p:nvPr/>
        </p:nvSpPr>
        <p:spPr>
          <a:xfrm>
            <a:off x="3193560" y="4392000"/>
            <a:ext cx="187560" cy="1875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4" name="CustomShape 102"/>
          <p:cNvSpPr/>
          <p:nvPr/>
        </p:nvSpPr>
        <p:spPr>
          <a:xfrm>
            <a:off x="2103840" y="4520160"/>
            <a:ext cx="187560" cy="1875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5" name="CustomShape 103"/>
          <p:cNvSpPr/>
          <p:nvPr/>
        </p:nvSpPr>
        <p:spPr>
          <a:xfrm>
            <a:off x="2552400" y="3686760"/>
            <a:ext cx="187560" cy="1875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6" name="CustomShape 104"/>
          <p:cNvSpPr/>
          <p:nvPr/>
        </p:nvSpPr>
        <p:spPr>
          <a:xfrm>
            <a:off x="3263400" y="4075560"/>
            <a:ext cx="187560" cy="1875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7" name="CustomShape 105"/>
          <p:cNvSpPr/>
          <p:nvPr/>
        </p:nvSpPr>
        <p:spPr>
          <a:xfrm>
            <a:off x="3001320" y="4007160"/>
            <a:ext cx="187560" cy="1875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8" name="CustomShape 106"/>
          <p:cNvSpPr/>
          <p:nvPr/>
        </p:nvSpPr>
        <p:spPr>
          <a:xfrm>
            <a:off x="3741480" y="4477680"/>
            <a:ext cx="187560" cy="18756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9" name="CustomShape 107"/>
          <p:cNvSpPr/>
          <p:nvPr/>
        </p:nvSpPr>
        <p:spPr>
          <a:xfrm>
            <a:off x="2039760" y="3879000"/>
            <a:ext cx="187560" cy="18756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0" name="CustomShape 108"/>
          <p:cNvSpPr/>
          <p:nvPr/>
        </p:nvSpPr>
        <p:spPr>
          <a:xfrm>
            <a:off x="3515400" y="3741480"/>
            <a:ext cx="187560" cy="18756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1" name="CustomShape 109"/>
          <p:cNvSpPr/>
          <p:nvPr/>
        </p:nvSpPr>
        <p:spPr>
          <a:xfrm>
            <a:off x="3616920" y="5350320"/>
            <a:ext cx="152280" cy="15228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bg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2" name="CustomShape 110"/>
          <p:cNvSpPr/>
          <p:nvPr/>
        </p:nvSpPr>
        <p:spPr>
          <a:xfrm>
            <a:off x="3768840" y="5194080"/>
            <a:ext cx="152280" cy="15228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bg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3" name="CustomShape 111"/>
          <p:cNvSpPr/>
          <p:nvPr/>
        </p:nvSpPr>
        <p:spPr>
          <a:xfrm>
            <a:off x="3469680" y="5194080"/>
            <a:ext cx="152280" cy="15228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bg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4" name="CustomShape 112"/>
          <p:cNvSpPr/>
          <p:nvPr/>
        </p:nvSpPr>
        <p:spPr>
          <a:xfrm>
            <a:off x="935280" y="3967560"/>
            <a:ext cx="1213560" cy="30852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Mock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25" name="CustomShape 113"/>
          <p:cNvSpPr/>
          <p:nvPr/>
        </p:nvSpPr>
        <p:spPr>
          <a:xfrm>
            <a:off x="789480" y="5203800"/>
            <a:ext cx="1213560" cy="30852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Run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26" name="CustomShape 114"/>
          <p:cNvSpPr/>
          <p:nvPr/>
        </p:nvSpPr>
        <p:spPr>
          <a:xfrm>
            <a:off x="3824640" y="4225680"/>
            <a:ext cx="1213560" cy="30852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Mock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27" name="CustomShape 115"/>
          <p:cNvSpPr/>
          <p:nvPr/>
        </p:nvSpPr>
        <p:spPr>
          <a:xfrm>
            <a:off x="3608640" y="3528000"/>
            <a:ext cx="1213560" cy="30852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Mock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28" name="CustomShape 116"/>
          <p:cNvSpPr/>
          <p:nvPr/>
        </p:nvSpPr>
        <p:spPr>
          <a:xfrm>
            <a:off x="3735360" y="2857680"/>
            <a:ext cx="1213560" cy="30852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Html call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429" name="CustomShape 117"/>
          <p:cNvSpPr/>
          <p:nvPr/>
        </p:nvSpPr>
        <p:spPr>
          <a:xfrm>
            <a:off x="3796200" y="4930560"/>
            <a:ext cx="1213560" cy="30852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Checks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430" name="CustomShape 118"/>
          <p:cNvSpPr/>
          <p:nvPr/>
        </p:nvSpPr>
        <p:spPr>
          <a:xfrm flipV="1">
            <a:off x="2159640" y="2519640"/>
            <a:ext cx="360" cy="137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1" name="CustomShape 119"/>
          <p:cNvSpPr/>
          <p:nvPr/>
        </p:nvSpPr>
        <p:spPr>
          <a:xfrm flipH="1">
            <a:off x="3621960" y="2446920"/>
            <a:ext cx="662760" cy="88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2" name="CustomShape 120"/>
          <p:cNvSpPr/>
          <p:nvPr/>
        </p:nvSpPr>
        <p:spPr>
          <a:xfrm flipV="1">
            <a:off x="4176000" y="2160000"/>
            <a:ext cx="3600000" cy="136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3" name="CustomShape 121"/>
          <p:cNvSpPr/>
          <p:nvPr/>
        </p:nvSpPr>
        <p:spPr>
          <a:xfrm>
            <a:off x="5087880" y="4320000"/>
            <a:ext cx="261432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4" name="CustomShape 122"/>
          <p:cNvSpPr/>
          <p:nvPr/>
        </p:nvSpPr>
        <p:spPr>
          <a:xfrm>
            <a:off x="3353400" y="5605200"/>
            <a:ext cx="74016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1f7079"/>
                </a:solidFill>
                <a:latin typeface="Calibri"/>
                <a:ea typeface="DejaVu Sans"/>
              </a:rPr>
              <a:t>Given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35" name="CustomShape 123"/>
          <p:cNvSpPr/>
          <p:nvPr/>
        </p:nvSpPr>
        <p:spPr>
          <a:xfrm>
            <a:off x="4855320" y="4634280"/>
            <a:ext cx="74016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1f7079"/>
                </a:solidFill>
                <a:latin typeface="Calibri"/>
                <a:ea typeface="DejaVu Sans"/>
              </a:rPr>
              <a:t>Then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36" name="CustomShape 124"/>
          <p:cNvSpPr/>
          <p:nvPr/>
        </p:nvSpPr>
        <p:spPr>
          <a:xfrm>
            <a:off x="3277080" y="2614320"/>
            <a:ext cx="74016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1f7079"/>
                </a:solidFill>
                <a:latin typeface="Calibri"/>
                <a:ea typeface="DejaVu Sans"/>
              </a:rPr>
              <a:t>When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37" name="CustomShape 125"/>
          <p:cNvSpPr/>
          <p:nvPr/>
        </p:nvSpPr>
        <p:spPr>
          <a:xfrm>
            <a:off x="9128880" y="5411520"/>
            <a:ext cx="149400" cy="1494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38" name="CustomShape 126"/>
          <p:cNvSpPr/>
          <p:nvPr/>
        </p:nvSpPr>
        <p:spPr>
          <a:xfrm>
            <a:off x="9128880" y="5649120"/>
            <a:ext cx="149400" cy="14940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39" name="CustomShape 127"/>
          <p:cNvSpPr/>
          <p:nvPr/>
        </p:nvSpPr>
        <p:spPr>
          <a:xfrm>
            <a:off x="4696920" y="2205000"/>
            <a:ext cx="104760" cy="360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0" name="CustomShape 128"/>
          <p:cNvSpPr/>
          <p:nvPr/>
        </p:nvSpPr>
        <p:spPr>
          <a:xfrm>
            <a:off x="4660200" y="2087280"/>
            <a:ext cx="34560" cy="345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1" name="CustomShape 129"/>
          <p:cNvSpPr/>
          <p:nvPr/>
        </p:nvSpPr>
        <p:spPr>
          <a:xfrm>
            <a:off x="4798440" y="2087280"/>
            <a:ext cx="34560" cy="345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2" name="CustomShape 130"/>
          <p:cNvSpPr/>
          <p:nvPr/>
        </p:nvSpPr>
        <p:spPr>
          <a:xfrm flipH="1">
            <a:off x="2996640" y="4488480"/>
            <a:ext cx="187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3" name="CustomShape 131"/>
          <p:cNvSpPr/>
          <p:nvPr/>
        </p:nvSpPr>
        <p:spPr>
          <a:xfrm flipH="1" flipV="1">
            <a:off x="3381120" y="4461840"/>
            <a:ext cx="359280" cy="7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4" name="CustomShape 132"/>
          <p:cNvSpPr/>
          <p:nvPr/>
        </p:nvSpPr>
        <p:spPr>
          <a:xfrm>
            <a:off x="3312000" y="4248000"/>
            <a:ext cx="360" cy="15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446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F5D9DBEF-9D51-48E1-A9A7-FD82399948D8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39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447" name="CustomShape 3"/>
          <p:cNvSpPr/>
          <p:nvPr/>
        </p:nvSpPr>
        <p:spPr>
          <a:xfrm>
            <a:off x="924120" y="1197720"/>
            <a:ext cx="9235440" cy="2155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@level_2_technical_details @nominal_case @ongoing</a:t>
            </a: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suggestions of popular and available books adapted to the age of the user, he have never booked suggestions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user from 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http://my.library.com/user/Tim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field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value 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userId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Tim   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age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4     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the categories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http://mt.library.com/category?popular=true&amp;age=4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categoryName    |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cat1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448" name="CustomShape 4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9" name="CustomShape 5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0" name="CustomShape 6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1" name="CustomShape 7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2" name="CustomShape 8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3" name="CustomShape 9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4" name="CustomShape 10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5" name="CustomShape 11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6" name="CustomShape 12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7" name="CustomShape 13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8" name="CustomShape 14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9" name="CustomShape 15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0" name="CustomShape 16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1" name="CustomShape 17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2" name="CustomShape 18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3" name="CustomShape 19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4" name="CustomShape 20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5" name="CustomShape 21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6" name="CustomShape 22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467" name="Picture 39" descr=""/>
          <p:cNvPicPr/>
          <p:nvPr/>
        </p:nvPicPr>
        <p:blipFill>
          <a:blip r:embed="rId1"/>
          <a:stretch/>
        </p:blipFill>
        <p:spPr>
          <a:xfrm>
            <a:off x="924120" y="3355560"/>
            <a:ext cx="4336920" cy="1557360"/>
          </a:xfrm>
          <a:prstGeom prst="rect">
            <a:avLst/>
          </a:prstGeom>
          <a:ln>
            <a:noFill/>
          </a:ln>
        </p:spPr>
      </p:pic>
      <p:pic>
        <p:nvPicPr>
          <p:cNvPr id="1468" name="Picture 40" descr=""/>
          <p:cNvPicPr/>
          <p:nvPr/>
        </p:nvPicPr>
        <p:blipFill>
          <a:blip r:embed="rId2"/>
          <a:stretch/>
        </p:blipFill>
        <p:spPr>
          <a:xfrm>
            <a:off x="5227200" y="4798800"/>
            <a:ext cx="6216120" cy="1286640"/>
          </a:xfrm>
          <a:prstGeom prst="rect">
            <a:avLst/>
          </a:prstGeom>
          <a:ln>
            <a:noFill/>
          </a:ln>
        </p:spPr>
      </p:pic>
      <p:sp>
        <p:nvSpPr>
          <p:cNvPr id="1469" name="CustomShape 23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0" name="CustomShape 24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1" name="CustomShape 25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2" name="CustomShape 26"/>
          <p:cNvSpPr/>
          <p:nvPr/>
        </p:nvSpPr>
        <p:spPr>
          <a:xfrm>
            <a:off x="5886360" y="3601080"/>
            <a:ext cx="2702880" cy="53244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The dev is guided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Placeholder 6" descr=""/>
          <p:cNvPicPr/>
          <p:nvPr/>
        </p:nvPicPr>
        <p:blipFill>
          <a:blip r:embed="rId1"/>
          <a:srcRect l="25914" t="9986" r="-25914" b="48413"/>
          <a:stretch/>
        </p:blipFill>
        <p:spPr>
          <a:xfrm>
            <a:off x="0" y="0"/>
            <a:ext cx="12189960" cy="6174720"/>
          </a:xfrm>
          <a:prstGeom prst="rect">
            <a:avLst/>
          </a:prstGeom>
          <a:ln>
            <a:noFill/>
          </a:ln>
        </p:spPr>
      </p:pic>
      <p:sp>
        <p:nvSpPr>
          <p:cNvPr id="216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5934960" y="3321000"/>
            <a:ext cx="5614920" cy="94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595959"/>
                </a:solidFill>
                <a:latin typeface="Calibri"/>
                <a:ea typeface="DejaVu Sans"/>
              </a:rPr>
              <a:t>A product owner during the demo of the product after an iteration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0F480E89-EDC5-423B-8D45-A471FDA95DF7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474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D262F20B-4D68-40FE-BDD2-3F92194D525F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40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475" name="CustomShape 3"/>
          <p:cNvSpPr/>
          <p:nvPr/>
        </p:nvSpPr>
        <p:spPr>
          <a:xfrm>
            <a:off x="924120" y="1680840"/>
            <a:ext cx="7579080" cy="1508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@Given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(“^the user from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NSimSun"/>
                <a:ea typeface="NSimSun"/>
                <a:hlinkClick r:id="rId1"/>
              </a:rPr>
              <a:t>http://my.library.com/user/([^\”]*)$”)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public void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given_the_user_from_ws(String userId, List&lt;FieldValue&gt; values)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throws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Throwable {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FieldValues fieldsValues =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new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FieldValues(values);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user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.setUserId(userId);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user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.setAge(fieldsValues.getAsInteger(field: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”age”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));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0" i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when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(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usersWSClientMock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.retrieveUser(user.getUserId())).thenReturn(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user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);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}         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476" name="CustomShape 4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7" name="CustomShape 5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8" name="CustomShape 6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9" name="CustomShape 7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0" name="CustomShape 8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1" name="CustomShape 9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2" name="CustomShape 10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3" name="CustomShape 11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4" name="CustomShape 12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5" name="CustomShape 13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6" name="CustomShape 14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7" name="CustomShape 15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8" name="CustomShape 16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9" name="CustomShape 17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0" name="CustomShape 18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1" name="CustomShape 19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2" name="CustomShape 20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3" name="CustomShape 21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4" name="CustomShape 22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495" name="Picture 27" descr=""/>
          <p:cNvPicPr/>
          <p:nvPr/>
        </p:nvPicPr>
        <p:blipFill>
          <a:blip r:embed="rId2"/>
          <a:stretch/>
        </p:blipFill>
        <p:spPr>
          <a:xfrm>
            <a:off x="924120" y="3783240"/>
            <a:ext cx="7579080" cy="1215360"/>
          </a:xfrm>
          <a:prstGeom prst="rect">
            <a:avLst/>
          </a:prstGeom>
          <a:ln>
            <a:noFill/>
          </a:ln>
        </p:spPr>
      </p:pic>
      <p:sp>
        <p:nvSpPr>
          <p:cNvPr id="1496" name="CustomShape 23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7" name="CustomShape 24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8" name="CustomShape 25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9" name="CustomShape 26"/>
          <p:cNvSpPr/>
          <p:nvPr/>
        </p:nvSpPr>
        <p:spPr>
          <a:xfrm>
            <a:off x="6901920" y="1085400"/>
            <a:ext cx="2702880" cy="708480"/>
          </a:xfrm>
          <a:prstGeom prst="wedgeRectCallout">
            <a:avLst>
              <a:gd name="adj1" fmla="val 8173"/>
              <a:gd name="adj2" fmla="val 9042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Glue code between steps and main code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00" name="CustomShape 27"/>
          <p:cNvSpPr/>
          <p:nvPr/>
        </p:nvSpPr>
        <p:spPr>
          <a:xfrm>
            <a:off x="8752320" y="3610080"/>
            <a:ext cx="2702880" cy="52632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Contextual variable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502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32B4BED3-8579-4CF9-940A-36A46B8E4F1E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41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503" name="CustomShape 3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4" name="CustomShape 4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5" name="CustomShape 5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6" name="CustomShape 6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7" name="CustomShape 7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8" name="CustomShape 8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9" name="CustomShape 9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0" name="CustomShape 10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1" name="CustomShape 11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2" name="CustomShape 12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3" name="CustomShape 13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4" name="CustomShape 14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5" name="CustomShape 15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6" name="CustomShape 16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7" name="CustomShape 17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CustomShape 18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CustomShape 19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0" name="CustomShape 20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1" name="CustomShape 21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522" name="Picture 37" descr=""/>
          <p:cNvPicPr/>
          <p:nvPr/>
        </p:nvPicPr>
        <p:blipFill>
          <a:blip r:embed="rId1"/>
          <a:stretch/>
        </p:blipFill>
        <p:spPr>
          <a:xfrm>
            <a:off x="920880" y="1297080"/>
            <a:ext cx="4977360" cy="1897200"/>
          </a:xfrm>
          <a:prstGeom prst="rect">
            <a:avLst/>
          </a:prstGeom>
          <a:ln>
            <a:noFill/>
          </a:ln>
        </p:spPr>
      </p:pic>
      <p:sp>
        <p:nvSpPr>
          <p:cNvPr id="1523" name="CustomShape 22"/>
          <p:cNvSpPr/>
          <p:nvPr/>
        </p:nvSpPr>
        <p:spPr>
          <a:xfrm>
            <a:off x="4088160" y="1008000"/>
            <a:ext cx="6152400" cy="3238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@level_2_technical_details @nominal_case @ongoing</a:t>
            </a:r>
            <a:r>
              <a:rPr b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suggestions of popular and available books adapted to the age of the user,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he have never booked suggestions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the user from 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http://my.library.com/user/Tim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field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value  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userId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Tim    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age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4      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the categories from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http://mt.library.com/category?popular=true&amp;age=4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categoryName    |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 cat1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the books from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http://mt.library.com/categories=cat1,cat2,cat3&amp;available=true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bookId      | bookTitle       | categoryId      |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 b11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cat1  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100" spc="-1" strike="noStrike">
              <a:latin typeface="Arial"/>
            </a:endParaRPr>
          </a:p>
        </p:txBody>
      </p:sp>
      <p:pic>
        <p:nvPicPr>
          <p:cNvPr id="1524" name="Picture 39" descr=""/>
          <p:cNvPicPr/>
          <p:nvPr/>
        </p:nvPicPr>
        <p:blipFill>
          <a:blip r:embed="rId2"/>
          <a:stretch/>
        </p:blipFill>
        <p:spPr>
          <a:xfrm>
            <a:off x="718920" y="4110480"/>
            <a:ext cx="9177840" cy="718200"/>
          </a:xfrm>
          <a:prstGeom prst="rect">
            <a:avLst/>
          </a:prstGeom>
          <a:ln>
            <a:noFill/>
          </a:ln>
        </p:spPr>
      </p:pic>
      <p:pic>
        <p:nvPicPr>
          <p:cNvPr id="1525" name="Picture 40" descr=""/>
          <p:cNvPicPr/>
          <p:nvPr/>
        </p:nvPicPr>
        <p:blipFill>
          <a:blip r:embed="rId3"/>
          <a:stretch/>
        </p:blipFill>
        <p:spPr>
          <a:xfrm>
            <a:off x="852840" y="4747680"/>
            <a:ext cx="3543480" cy="1314360"/>
          </a:xfrm>
          <a:prstGeom prst="rect">
            <a:avLst/>
          </a:prstGeom>
          <a:ln>
            <a:noFill/>
          </a:ln>
        </p:spPr>
      </p:pic>
      <p:sp>
        <p:nvSpPr>
          <p:cNvPr id="1526" name="CustomShape 23"/>
          <p:cNvSpPr/>
          <p:nvPr/>
        </p:nvSpPr>
        <p:spPr>
          <a:xfrm>
            <a:off x="9846720" y="424800"/>
            <a:ext cx="7095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27" name="CustomShape 24"/>
          <p:cNvSpPr/>
          <p:nvPr/>
        </p:nvSpPr>
        <p:spPr>
          <a:xfrm>
            <a:off x="9883440" y="218520"/>
            <a:ext cx="739080" cy="7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8" name="CustomShape 25"/>
          <p:cNvSpPr/>
          <p:nvPr/>
        </p:nvSpPr>
        <p:spPr>
          <a:xfrm>
            <a:off x="10259640" y="258480"/>
            <a:ext cx="310680" cy="2440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9" name="CustomShape 26"/>
          <p:cNvSpPr/>
          <p:nvPr/>
        </p:nvSpPr>
        <p:spPr>
          <a:xfrm>
            <a:off x="10389960" y="453600"/>
            <a:ext cx="234360" cy="2041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0" name="CustomShape 27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1" name="CustomShape 28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2" name="CustomShape 29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3" name="CustomShape 30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4" name="CustomShape 31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5" name="CustomShape 32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6" name="CustomShape 33"/>
          <p:cNvSpPr/>
          <p:nvPr/>
        </p:nvSpPr>
        <p:spPr>
          <a:xfrm>
            <a:off x="8752320" y="3610080"/>
            <a:ext cx="2702880" cy="52632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Define mocks behavior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538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E766C4A1-82C9-4ACA-AC46-289517276DAB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42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539" name="CustomShape 3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0" name="CustomShape 4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1" name="CustomShape 5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2" name="CustomShape 6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3" name="CustomShape 7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4" name="CustomShape 8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5" name="CustomShape 9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6" name="CustomShape 10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7" name="CustomShape 11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8" name="CustomShape 12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9" name="CustomShape 13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0" name="CustomShape 14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1" name="CustomShape 15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2" name="CustomShape 16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3" name="CustomShape 17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4" name="CustomShape 18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5" name="CustomShape 19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6" name="CustomShape 20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7" name="CustomShape 21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558" name="Picture 33" descr=""/>
          <p:cNvPicPr/>
          <p:nvPr/>
        </p:nvPicPr>
        <p:blipFill>
          <a:blip r:embed="rId1"/>
          <a:stretch/>
        </p:blipFill>
        <p:spPr>
          <a:xfrm>
            <a:off x="990000" y="1440000"/>
            <a:ext cx="4131720" cy="1763280"/>
          </a:xfrm>
          <a:prstGeom prst="rect">
            <a:avLst/>
          </a:prstGeom>
          <a:ln>
            <a:noFill/>
          </a:ln>
        </p:spPr>
      </p:pic>
      <p:pic>
        <p:nvPicPr>
          <p:cNvPr id="1559" name="Picture 34" descr=""/>
          <p:cNvPicPr/>
          <p:nvPr/>
        </p:nvPicPr>
        <p:blipFill>
          <a:blip r:embed="rId2"/>
          <a:stretch/>
        </p:blipFill>
        <p:spPr>
          <a:xfrm>
            <a:off x="838080" y="3260880"/>
            <a:ext cx="10866960" cy="891720"/>
          </a:xfrm>
          <a:prstGeom prst="rect">
            <a:avLst/>
          </a:prstGeom>
          <a:ln>
            <a:noFill/>
          </a:ln>
        </p:spPr>
      </p:pic>
      <p:pic>
        <p:nvPicPr>
          <p:cNvPr id="1560" name="Picture 35" descr=""/>
          <p:cNvPicPr/>
          <p:nvPr/>
        </p:nvPicPr>
        <p:blipFill>
          <a:blip r:embed="rId3"/>
          <a:stretch/>
        </p:blipFill>
        <p:spPr>
          <a:xfrm>
            <a:off x="939600" y="4046040"/>
            <a:ext cx="4217040" cy="2072880"/>
          </a:xfrm>
          <a:prstGeom prst="rect">
            <a:avLst/>
          </a:prstGeom>
          <a:ln>
            <a:noFill/>
          </a:ln>
        </p:spPr>
      </p:pic>
      <p:sp>
        <p:nvSpPr>
          <p:cNvPr id="1561" name="CustomShape 22"/>
          <p:cNvSpPr/>
          <p:nvPr/>
        </p:nvSpPr>
        <p:spPr>
          <a:xfrm>
            <a:off x="9846720" y="424800"/>
            <a:ext cx="7095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62" name="CustomShape 23"/>
          <p:cNvSpPr/>
          <p:nvPr/>
        </p:nvSpPr>
        <p:spPr>
          <a:xfrm>
            <a:off x="9883440" y="218520"/>
            <a:ext cx="739080" cy="7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3" name="CustomShape 24"/>
          <p:cNvSpPr/>
          <p:nvPr/>
        </p:nvSpPr>
        <p:spPr>
          <a:xfrm>
            <a:off x="10259640" y="258480"/>
            <a:ext cx="310680" cy="2440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4" name="CustomShape 25"/>
          <p:cNvSpPr/>
          <p:nvPr/>
        </p:nvSpPr>
        <p:spPr>
          <a:xfrm>
            <a:off x="10389960" y="453600"/>
            <a:ext cx="234360" cy="2041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5" name="CustomShape 26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6" name="CustomShape 27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7" name="CustomShape 28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8" name="CustomShape 29"/>
          <p:cNvSpPr/>
          <p:nvPr/>
        </p:nvSpPr>
        <p:spPr>
          <a:xfrm>
            <a:off x="7803000" y="2652840"/>
            <a:ext cx="2702880" cy="52632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Main code call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570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6CCFAD32-F199-4732-A1F7-598D70E202AD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43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571" name="CustomShape 3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2" name="CustomShape 4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3" name="CustomShape 5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4" name="CustomShape 6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5" name="CustomShape 7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6" name="CustomShape 8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7" name="CustomShape 9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8" name="CustomShape 10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9" name="CustomShape 11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0" name="CustomShape 12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1" name="CustomShape 13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2" name="CustomShape 14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3" name="CustomShape 15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4" name="CustomShape 16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5" name="CustomShape 17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6" name="CustomShape 18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7" name="CustomShape 19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8" name="CustomShape 20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9" name="CustomShape 21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590" name="CustomShape 22"/>
          <p:cNvSpPr/>
          <p:nvPr/>
        </p:nvSpPr>
        <p:spPr>
          <a:xfrm>
            <a:off x="9850320" y="429840"/>
            <a:ext cx="7095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91" name="CustomShape 23"/>
          <p:cNvSpPr/>
          <p:nvPr/>
        </p:nvSpPr>
        <p:spPr>
          <a:xfrm>
            <a:off x="9886680" y="223560"/>
            <a:ext cx="739080" cy="7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2" name="CustomShape 24"/>
          <p:cNvSpPr/>
          <p:nvPr/>
        </p:nvSpPr>
        <p:spPr>
          <a:xfrm>
            <a:off x="10263240" y="263520"/>
            <a:ext cx="310680" cy="2440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3" name="CustomShape 25"/>
          <p:cNvSpPr/>
          <p:nvPr/>
        </p:nvSpPr>
        <p:spPr>
          <a:xfrm>
            <a:off x="10393200" y="458640"/>
            <a:ext cx="234360" cy="2041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4" name="CustomShape 26"/>
          <p:cNvSpPr/>
          <p:nvPr/>
        </p:nvSpPr>
        <p:spPr>
          <a:xfrm>
            <a:off x="10136160" y="728640"/>
            <a:ext cx="347040" cy="2073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5" name="CustomShape 27"/>
          <p:cNvSpPr/>
          <p:nvPr/>
        </p:nvSpPr>
        <p:spPr>
          <a:xfrm>
            <a:off x="10001160" y="774720"/>
            <a:ext cx="232920" cy="2088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96" name="Picture 57" descr=""/>
          <p:cNvPicPr/>
          <p:nvPr/>
        </p:nvPicPr>
        <p:blipFill>
          <a:blip r:embed="rId1"/>
          <a:stretch/>
        </p:blipFill>
        <p:spPr>
          <a:xfrm>
            <a:off x="869040" y="3464280"/>
            <a:ext cx="9548280" cy="900720"/>
          </a:xfrm>
          <a:prstGeom prst="rect">
            <a:avLst/>
          </a:prstGeom>
          <a:ln>
            <a:noFill/>
          </a:ln>
        </p:spPr>
      </p:pic>
      <p:pic>
        <p:nvPicPr>
          <p:cNvPr id="1597" name="Picture 58" descr=""/>
          <p:cNvPicPr/>
          <p:nvPr/>
        </p:nvPicPr>
        <p:blipFill>
          <a:blip r:embed="rId2"/>
          <a:stretch/>
        </p:blipFill>
        <p:spPr>
          <a:xfrm>
            <a:off x="989640" y="1820160"/>
            <a:ext cx="5046480" cy="1641960"/>
          </a:xfrm>
          <a:prstGeom prst="rect">
            <a:avLst/>
          </a:prstGeom>
          <a:ln>
            <a:noFill/>
          </a:ln>
        </p:spPr>
      </p:pic>
      <p:pic>
        <p:nvPicPr>
          <p:cNvPr id="1598" name="Picture 59" descr=""/>
          <p:cNvPicPr/>
          <p:nvPr/>
        </p:nvPicPr>
        <p:blipFill>
          <a:blip r:embed="rId3"/>
          <a:stretch/>
        </p:blipFill>
        <p:spPr>
          <a:xfrm>
            <a:off x="989640" y="4316040"/>
            <a:ext cx="3095280" cy="1816920"/>
          </a:xfrm>
          <a:prstGeom prst="rect">
            <a:avLst/>
          </a:prstGeom>
          <a:ln>
            <a:noFill/>
          </a:ln>
        </p:spPr>
      </p:pic>
      <p:sp>
        <p:nvSpPr>
          <p:cNvPr id="1599" name="CustomShape 28"/>
          <p:cNvSpPr/>
          <p:nvPr/>
        </p:nvSpPr>
        <p:spPr>
          <a:xfrm>
            <a:off x="989640" y="994320"/>
            <a:ext cx="5608080" cy="994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@Then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(“^the http code is </a:t>
            </a:r>
            <a:r>
              <a:rPr b="0" lang="en-GB" sz="1100" spc="-1" strike="noStrike" u="sng">
                <a:solidFill>
                  <a:srgbClr val="4472c4"/>
                </a:solidFill>
                <a:uFillTx/>
                <a:latin typeface="NSimSun"/>
                <a:ea typeface="NSimSun"/>
              </a:rPr>
              <a:t>\</a:t>
            </a:r>
            <a:r>
              <a:rPr b="0" lang="en-GB" sz="1100" spc="-1" strike="noStrike" u="sng">
                <a:solidFill>
                  <a:srgbClr val="0000ff"/>
                </a:solidFill>
                <a:uFillTx/>
                <a:latin typeface="NSimSun"/>
                <a:ea typeface="NSimSun"/>
                <a:hlinkClick r:id="rId4"/>
              </a:rPr>
              <a:t>”([^\”]*)\”$”)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public void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the_http_code_is(Integer httpCode)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throws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Throwable {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0" i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assertThat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(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wsSuggestionsResponse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.getStatus(), is(httpCode));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}        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600" name="CustomShape 29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1" name="CustomShape 30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2" name="CustomShape 31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3" name="CustomShape 32"/>
          <p:cNvSpPr/>
          <p:nvPr/>
        </p:nvSpPr>
        <p:spPr>
          <a:xfrm>
            <a:off x="7056720" y="2535840"/>
            <a:ext cx="2702880" cy="52632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Main code does not exist…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04" name="CustomShape 33"/>
          <p:cNvSpPr/>
          <p:nvPr/>
        </p:nvSpPr>
        <p:spPr>
          <a:xfrm>
            <a:off x="7056720" y="4568760"/>
            <a:ext cx="2702880" cy="52632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Check results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606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874FDD64-F77B-439E-9C8F-1A8C1F7C605E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44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607" name="CustomShape 3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8" name="CustomShape 4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9" name="CustomShape 5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0" name="CustomShape 6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1" name="CustomShape 7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2" name="CustomShape 8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3" name="CustomShape 9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4" name="CustomShape 10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5" name="CustomShape 11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6" name="CustomShape 12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7" name="CustomShape 13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8" name="CustomShape 14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9" name="CustomShape 15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0" name="CustomShape 16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1" name="CustomShape 17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2" name="CustomShape 18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3" name="CustomShape 19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4" name="CustomShape 20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5" name="CustomShape 21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626" name="CustomShape 22"/>
          <p:cNvSpPr/>
          <p:nvPr/>
        </p:nvSpPr>
        <p:spPr>
          <a:xfrm>
            <a:off x="9850320" y="429840"/>
            <a:ext cx="7095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27" name="CustomShape 23"/>
          <p:cNvSpPr/>
          <p:nvPr/>
        </p:nvSpPr>
        <p:spPr>
          <a:xfrm>
            <a:off x="9886680" y="223560"/>
            <a:ext cx="739080" cy="7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8" name="CustomShape 24"/>
          <p:cNvSpPr/>
          <p:nvPr/>
        </p:nvSpPr>
        <p:spPr>
          <a:xfrm>
            <a:off x="10263240" y="263520"/>
            <a:ext cx="310680" cy="2440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9" name="CustomShape 25"/>
          <p:cNvSpPr/>
          <p:nvPr/>
        </p:nvSpPr>
        <p:spPr>
          <a:xfrm>
            <a:off x="10393200" y="458640"/>
            <a:ext cx="234360" cy="2041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0" name="CustomShape 26"/>
          <p:cNvSpPr/>
          <p:nvPr/>
        </p:nvSpPr>
        <p:spPr>
          <a:xfrm>
            <a:off x="10136160" y="728640"/>
            <a:ext cx="347040" cy="2073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1" name="CustomShape 27"/>
          <p:cNvSpPr/>
          <p:nvPr/>
        </p:nvSpPr>
        <p:spPr>
          <a:xfrm>
            <a:off x="10001160" y="774720"/>
            <a:ext cx="232920" cy="2088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32" name="Picture 34" descr=""/>
          <p:cNvPicPr/>
          <p:nvPr/>
        </p:nvPicPr>
        <p:blipFill>
          <a:blip r:embed="rId1"/>
          <a:stretch/>
        </p:blipFill>
        <p:spPr>
          <a:xfrm>
            <a:off x="797760" y="1233000"/>
            <a:ext cx="8469720" cy="1048320"/>
          </a:xfrm>
          <a:prstGeom prst="rect">
            <a:avLst/>
          </a:prstGeom>
          <a:ln>
            <a:noFill/>
          </a:ln>
        </p:spPr>
      </p:pic>
      <p:pic>
        <p:nvPicPr>
          <p:cNvPr id="1633" name="Picture 35" descr=""/>
          <p:cNvPicPr/>
          <p:nvPr/>
        </p:nvPicPr>
        <p:blipFill>
          <a:blip r:embed="rId2"/>
          <a:srcRect l="0" t="0" r="0" b="9158"/>
          <a:stretch/>
        </p:blipFill>
        <p:spPr>
          <a:xfrm>
            <a:off x="1463040" y="2187360"/>
            <a:ext cx="1803600" cy="802080"/>
          </a:xfrm>
          <a:prstGeom prst="rect">
            <a:avLst/>
          </a:prstGeom>
          <a:ln>
            <a:noFill/>
          </a:ln>
        </p:spPr>
      </p:pic>
      <p:pic>
        <p:nvPicPr>
          <p:cNvPr id="1634" name="Picture 36" descr=""/>
          <p:cNvPicPr/>
          <p:nvPr/>
        </p:nvPicPr>
        <p:blipFill>
          <a:blip r:embed="rId3"/>
          <a:stretch/>
        </p:blipFill>
        <p:spPr>
          <a:xfrm>
            <a:off x="915120" y="3768120"/>
            <a:ext cx="7795440" cy="2284200"/>
          </a:xfrm>
          <a:prstGeom prst="rect">
            <a:avLst/>
          </a:prstGeom>
          <a:ln>
            <a:noFill/>
          </a:ln>
        </p:spPr>
      </p:pic>
      <p:sp>
        <p:nvSpPr>
          <p:cNvPr id="1635" name="CustomShape 28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6" name="CustomShape 29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7" name="CustomShape 30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8" name="CustomShape 31"/>
          <p:cNvSpPr/>
          <p:nvPr/>
        </p:nvSpPr>
        <p:spPr>
          <a:xfrm>
            <a:off x="1770480" y="3151080"/>
            <a:ext cx="2702880" cy="52632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Let’s write the real code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640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C5837C31-252F-470B-B75B-3C9821C04545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45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641" name="CustomShape 3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2" name="CustomShape 4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3" name="CustomShape 5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4" name="CustomShape 6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5" name="CustomShape 7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6" name="CustomShape 8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7" name="CustomShape 9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8" name="CustomShape 10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9" name="CustomShape 11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0" name="CustomShape 12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1" name="CustomShape 13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2" name="CustomShape 14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3" name="CustomShape 15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4" name="CustomShape 16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5" name="CustomShape 17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6" name="CustomShape 18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7" name="CustomShape 19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8" name="CustomShape 20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9" name="CustomShape 21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660" name="Picture 35" descr=""/>
          <p:cNvPicPr/>
          <p:nvPr/>
        </p:nvPicPr>
        <p:blipFill>
          <a:blip r:embed="rId1"/>
          <a:srcRect l="0" t="0" r="0" b="9158"/>
          <a:stretch/>
        </p:blipFill>
        <p:spPr>
          <a:xfrm>
            <a:off x="1463040" y="2187360"/>
            <a:ext cx="1803600" cy="802080"/>
          </a:xfrm>
          <a:prstGeom prst="rect">
            <a:avLst/>
          </a:prstGeom>
          <a:ln>
            <a:noFill/>
          </a:ln>
        </p:spPr>
      </p:pic>
      <p:sp>
        <p:nvSpPr>
          <p:cNvPr id="1661" name="CustomShape 22"/>
          <p:cNvSpPr/>
          <p:nvPr/>
        </p:nvSpPr>
        <p:spPr>
          <a:xfrm>
            <a:off x="9852840" y="432000"/>
            <a:ext cx="7095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62" name="CustomShape 23"/>
          <p:cNvSpPr/>
          <p:nvPr/>
        </p:nvSpPr>
        <p:spPr>
          <a:xfrm>
            <a:off x="9889200" y="225720"/>
            <a:ext cx="739080" cy="7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3" name="CustomShape 24"/>
          <p:cNvSpPr/>
          <p:nvPr/>
        </p:nvSpPr>
        <p:spPr>
          <a:xfrm>
            <a:off x="10265760" y="265320"/>
            <a:ext cx="310680" cy="2440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4" name="CustomShape 25"/>
          <p:cNvSpPr/>
          <p:nvPr/>
        </p:nvSpPr>
        <p:spPr>
          <a:xfrm>
            <a:off x="10395720" y="460800"/>
            <a:ext cx="234360" cy="2041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5" name="CustomShape 26"/>
          <p:cNvSpPr/>
          <p:nvPr/>
        </p:nvSpPr>
        <p:spPr>
          <a:xfrm>
            <a:off x="10138680" y="730440"/>
            <a:ext cx="347040" cy="2073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6" name="CustomShape 27"/>
          <p:cNvSpPr/>
          <p:nvPr/>
        </p:nvSpPr>
        <p:spPr>
          <a:xfrm>
            <a:off x="10003680" y="776520"/>
            <a:ext cx="232920" cy="2088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7" name="CustomShape 28"/>
          <p:cNvSpPr/>
          <p:nvPr/>
        </p:nvSpPr>
        <p:spPr>
          <a:xfrm>
            <a:off x="9887760" y="265320"/>
            <a:ext cx="191520" cy="46764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8" name="CustomShape 29"/>
          <p:cNvSpPr/>
          <p:nvPr/>
        </p:nvSpPr>
        <p:spPr>
          <a:xfrm>
            <a:off x="9975240" y="227520"/>
            <a:ext cx="229680" cy="21708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9" name="Picture 73" descr=""/>
          <p:cNvPicPr/>
          <p:nvPr/>
        </p:nvPicPr>
        <p:blipFill>
          <a:blip r:embed="rId2"/>
          <a:stretch/>
        </p:blipFill>
        <p:spPr>
          <a:xfrm>
            <a:off x="978840" y="4122720"/>
            <a:ext cx="6346800" cy="1657800"/>
          </a:xfrm>
          <a:prstGeom prst="rect">
            <a:avLst/>
          </a:prstGeom>
          <a:ln>
            <a:noFill/>
          </a:ln>
        </p:spPr>
      </p:pic>
      <p:pic>
        <p:nvPicPr>
          <p:cNvPr id="1670" name="Picture 74" descr=""/>
          <p:cNvPicPr/>
          <p:nvPr/>
        </p:nvPicPr>
        <p:blipFill>
          <a:blip r:embed="rId3"/>
          <a:stretch/>
        </p:blipFill>
        <p:spPr>
          <a:xfrm>
            <a:off x="978840" y="1389960"/>
            <a:ext cx="6858000" cy="2034360"/>
          </a:xfrm>
          <a:prstGeom prst="rect">
            <a:avLst/>
          </a:prstGeom>
          <a:ln>
            <a:noFill/>
          </a:ln>
        </p:spPr>
      </p:pic>
      <p:sp>
        <p:nvSpPr>
          <p:cNvPr id="1671" name="CustomShape 30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2" name="CustomShape 31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3" name="CustomShape 32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4" name="CustomShape 33"/>
          <p:cNvSpPr/>
          <p:nvPr/>
        </p:nvSpPr>
        <p:spPr>
          <a:xfrm>
            <a:off x="7839000" y="2408400"/>
            <a:ext cx="3373920" cy="526320"/>
          </a:xfrm>
          <a:prstGeom prst="wedgeRectCallout">
            <a:avLst>
              <a:gd name="adj1" fmla="val -33509"/>
              <a:gd name="adj2" fmla="val 10890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First implemented scenario!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75" name="CustomShape 34"/>
          <p:cNvSpPr/>
          <p:nvPr/>
        </p:nvSpPr>
        <p:spPr>
          <a:xfrm>
            <a:off x="7885080" y="4275000"/>
            <a:ext cx="3373920" cy="67572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The code is activated in the production conditions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677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48E6D8A2-044E-49DA-A047-643F2C132A2B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46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678" name="CustomShape 3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9" name="CustomShape 4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0" name="CustomShape 5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1" name="CustomShape 6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2" name="CustomShape 7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3" name="CustomShape 8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4" name="CustomShape 9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5" name="CustomShape 10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6" name="CustomShape 11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7" name="CustomShape 12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8" name="CustomShape 13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9" name="CustomShape 14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0" name="CustomShape 15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1" name="CustomShape 16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2" name="CustomShape 17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3" name="CustomShape 18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4" name="CustomShape 19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5" name="CustomShape 20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6" name="CustomShape 21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697" name="CustomShape 22"/>
          <p:cNvSpPr/>
          <p:nvPr/>
        </p:nvSpPr>
        <p:spPr>
          <a:xfrm>
            <a:off x="9852840" y="432000"/>
            <a:ext cx="7095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98" name="CustomShape 23"/>
          <p:cNvSpPr/>
          <p:nvPr/>
        </p:nvSpPr>
        <p:spPr>
          <a:xfrm>
            <a:off x="9889200" y="225720"/>
            <a:ext cx="739080" cy="7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9" name="CustomShape 24"/>
          <p:cNvSpPr/>
          <p:nvPr/>
        </p:nvSpPr>
        <p:spPr>
          <a:xfrm>
            <a:off x="10265760" y="265320"/>
            <a:ext cx="310680" cy="2440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0" name="CustomShape 25"/>
          <p:cNvSpPr/>
          <p:nvPr/>
        </p:nvSpPr>
        <p:spPr>
          <a:xfrm>
            <a:off x="10395720" y="460800"/>
            <a:ext cx="234360" cy="2041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1" name="CustomShape 26"/>
          <p:cNvSpPr/>
          <p:nvPr/>
        </p:nvSpPr>
        <p:spPr>
          <a:xfrm>
            <a:off x="10138680" y="730440"/>
            <a:ext cx="347040" cy="2073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2" name="CustomShape 27"/>
          <p:cNvSpPr/>
          <p:nvPr/>
        </p:nvSpPr>
        <p:spPr>
          <a:xfrm>
            <a:off x="10003680" y="776520"/>
            <a:ext cx="232920" cy="2088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3" name="CustomShape 28"/>
          <p:cNvSpPr/>
          <p:nvPr/>
        </p:nvSpPr>
        <p:spPr>
          <a:xfrm>
            <a:off x="9887760" y="265320"/>
            <a:ext cx="191520" cy="46764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4" name="CustomShape 29"/>
          <p:cNvSpPr/>
          <p:nvPr/>
        </p:nvSpPr>
        <p:spPr>
          <a:xfrm>
            <a:off x="9975240" y="227520"/>
            <a:ext cx="229680" cy="21708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5" name="CustomShape 30"/>
          <p:cNvSpPr/>
          <p:nvPr/>
        </p:nvSpPr>
        <p:spPr>
          <a:xfrm>
            <a:off x="9161280" y="229320"/>
            <a:ext cx="7095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06" name="CustomShape 31"/>
          <p:cNvSpPr/>
          <p:nvPr/>
        </p:nvSpPr>
        <p:spPr>
          <a:xfrm>
            <a:off x="9197640" y="23040"/>
            <a:ext cx="739080" cy="7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7" name="CustomShape 32"/>
          <p:cNvSpPr/>
          <p:nvPr/>
        </p:nvSpPr>
        <p:spPr>
          <a:xfrm>
            <a:off x="9574200" y="62640"/>
            <a:ext cx="310680" cy="2440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8" name="CustomShape 33"/>
          <p:cNvSpPr/>
          <p:nvPr/>
        </p:nvSpPr>
        <p:spPr>
          <a:xfrm>
            <a:off x="9704160" y="258120"/>
            <a:ext cx="234360" cy="2041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9" name="CustomShape 34"/>
          <p:cNvSpPr/>
          <p:nvPr/>
        </p:nvSpPr>
        <p:spPr>
          <a:xfrm>
            <a:off x="9447120" y="527760"/>
            <a:ext cx="347040" cy="2073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0" name="CustomShape 35"/>
          <p:cNvSpPr/>
          <p:nvPr/>
        </p:nvSpPr>
        <p:spPr>
          <a:xfrm>
            <a:off x="9312120" y="573840"/>
            <a:ext cx="232920" cy="2088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11" name="Picture 44" descr=""/>
          <p:cNvPicPr/>
          <p:nvPr/>
        </p:nvPicPr>
        <p:blipFill>
          <a:blip r:embed="rId1"/>
          <a:stretch/>
        </p:blipFill>
        <p:spPr>
          <a:xfrm>
            <a:off x="915120" y="1221480"/>
            <a:ext cx="4555800" cy="2333160"/>
          </a:xfrm>
          <a:prstGeom prst="rect">
            <a:avLst/>
          </a:prstGeom>
          <a:ln>
            <a:noFill/>
          </a:ln>
        </p:spPr>
      </p:pic>
      <p:pic>
        <p:nvPicPr>
          <p:cNvPr id="1712" name="Picture 45" descr=""/>
          <p:cNvPicPr/>
          <p:nvPr/>
        </p:nvPicPr>
        <p:blipFill>
          <a:blip r:embed="rId2"/>
          <a:stretch/>
        </p:blipFill>
        <p:spPr>
          <a:xfrm>
            <a:off x="4484520" y="1618200"/>
            <a:ext cx="5243400" cy="1244880"/>
          </a:xfrm>
          <a:prstGeom prst="rect">
            <a:avLst/>
          </a:prstGeom>
          <a:ln>
            <a:noFill/>
          </a:ln>
        </p:spPr>
      </p:pic>
      <p:pic>
        <p:nvPicPr>
          <p:cNvPr id="1713" name="Picture 46" descr=""/>
          <p:cNvPicPr/>
          <p:nvPr/>
        </p:nvPicPr>
        <p:blipFill>
          <a:blip r:embed="rId3"/>
          <a:stretch/>
        </p:blipFill>
        <p:spPr>
          <a:xfrm>
            <a:off x="5013000" y="2926440"/>
            <a:ext cx="3603240" cy="858960"/>
          </a:xfrm>
          <a:prstGeom prst="rect">
            <a:avLst/>
          </a:prstGeom>
          <a:ln>
            <a:noFill/>
          </a:ln>
        </p:spPr>
      </p:pic>
      <p:pic>
        <p:nvPicPr>
          <p:cNvPr id="1714" name="Picture 47" descr=""/>
          <p:cNvPicPr/>
          <p:nvPr/>
        </p:nvPicPr>
        <p:blipFill>
          <a:blip r:embed="rId4"/>
          <a:stretch/>
        </p:blipFill>
        <p:spPr>
          <a:xfrm>
            <a:off x="768240" y="3787560"/>
            <a:ext cx="6527520" cy="2286360"/>
          </a:xfrm>
          <a:prstGeom prst="rect">
            <a:avLst/>
          </a:prstGeom>
          <a:ln>
            <a:noFill/>
          </a:ln>
        </p:spPr>
      </p:pic>
      <p:sp>
        <p:nvSpPr>
          <p:cNvPr id="1715" name="CustomShape 36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6" name="CustomShape 37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7" name="CustomShape 38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8" name="CustomShape 39"/>
          <p:cNvSpPr/>
          <p:nvPr/>
        </p:nvSpPr>
        <p:spPr>
          <a:xfrm>
            <a:off x="7885080" y="4275000"/>
            <a:ext cx="3373920" cy="67572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Reusing executable steps with a lower level of abstraction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720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078C0F8B-8D21-4727-90FC-64B809D68FDE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47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721" name="CustomShape 3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2" name="CustomShape 4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3" name="CustomShape 5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4" name="CustomShape 6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5" name="CustomShape 7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6" name="CustomShape 8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7" name="CustomShape 9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8" name="CustomShape 10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9" name="CustomShape 11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0" name="CustomShape 12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1" name="CustomShape 13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2" name="CustomShape 14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3" name="CustomShape 15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4" name="CustomShape 16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5" name="CustomShape 17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6" name="CustomShape 18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7" name="CustomShape 19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8" name="CustomShape 20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9" name="CustomShape 21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740" name="CustomShape 22"/>
          <p:cNvSpPr/>
          <p:nvPr/>
        </p:nvSpPr>
        <p:spPr>
          <a:xfrm>
            <a:off x="9852840" y="432000"/>
            <a:ext cx="7095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41" name="CustomShape 23"/>
          <p:cNvSpPr/>
          <p:nvPr/>
        </p:nvSpPr>
        <p:spPr>
          <a:xfrm>
            <a:off x="9889200" y="225720"/>
            <a:ext cx="739080" cy="7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2" name="CustomShape 24"/>
          <p:cNvSpPr/>
          <p:nvPr/>
        </p:nvSpPr>
        <p:spPr>
          <a:xfrm>
            <a:off x="10265760" y="265320"/>
            <a:ext cx="310680" cy="2440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3" name="CustomShape 25"/>
          <p:cNvSpPr/>
          <p:nvPr/>
        </p:nvSpPr>
        <p:spPr>
          <a:xfrm>
            <a:off x="10395720" y="460800"/>
            <a:ext cx="234360" cy="2041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4" name="CustomShape 26"/>
          <p:cNvSpPr/>
          <p:nvPr/>
        </p:nvSpPr>
        <p:spPr>
          <a:xfrm>
            <a:off x="10138680" y="730440"/>
            <a:ext cx="347040" cy="2073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5" name="CustomShape 27"/>
          <p:cNvSpPr/>
          <p:nvPr/>
        </p:nvSpPr>
        <p:spPr>
          <a:xfrm>
            <a:off x="10003680" y="776520"/>
            <a:ext cx="232920" cy="2088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6" name="CustomShape 28"/>
          <p:cNvSpPr/>
          <p:nvPr/>
        </p:nvSpPr>
        <p:spPr>
          <a:xfrm>
            <a:off x="9887760" y="265320"/>
            <a:ext cx="191520" cy="46764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7" name="CustomShape 29"/>
          <p:cNvSpPr/>
          <p:nvPr/>
        </p:nvSpPr>
        <p:spPr>
          <a:xfrm>
            <a:off x="9975240" y="227520"/>
            <a:ext cx="229680" cy="21708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8" name="CustomShape 30"/>
          <p:cNvSpPr/>
          <p:nvPr/>
        </p:nvSpPr>
        <p:spPr>
          <a:xfrm>
            <a:off x="9161280" y="229320"/>
            <a:ext cx="7095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49" name="CustomShape 31"/>
          <p:cNvSpPr/>
          <p:nvPr/>
        </p:nvSpPr>
        <p:spPr>
          <a:xfrm>
            <a:off x="9197640" y="23040"/>
            <a:ext cx="739080" cy="7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0" name="CustomShape 32"/>
          <p:cNvSpPr/>
          <p:nvPr/>
        </p:nvSpPr>
        <p:spPr>
          <a:xfrm>
            <a:off x="9574200" y="62640"/>
            <a:ext cx="310680" cy="2440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1" name="CustomShape 33"/>
          <p:cNvSpPr/>
          <p:nvPr/>
        </p:nvSpPr>
        <p:spPr>
          <a:xfrm>
            <a:off x="9704160" y="258120"/>
            <a:ext cx="234360" cy="2041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2" name="CustomShape 34"/>
          <p:cNvSpPr/>
          <p:nvPr/>
        </p:nvSpPr>
        <p:spPr>
          <a:xfrm>
            <a:off x="9447120" y="527760"/>
            <a:ext cx="347040" cy="2073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3" name="CustomShape 35"/>
          <p:cNvSpPr/>
          <p:nvPr/>
        </p:nvSpPr>
        <p:spPr>
          <a:xfrm>
            <a:off x="9312120" y="573840"/>
            <a:ext cx="232920" cy="2088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54" name="Picture 44" descr=""/>
          <p:cNvPicPr/>
          <p:nvPr/>
        </p:nvPicPr>
        <p:blipFill>
          <a:blip r:embed="rId1"/>
          <a:stretch/>
        </p:blipFill>
        <p:spPr>
          <a:xfrm>
            <a:off x="915120" y="1221480"/>
            <a:ext cx="4555800" cy="2333160"/>
          </a:xfrm>
          <a:prstGeom prst="rect">
            <a:avLst/>
          </a:prstGeom>
          <a:ln>
            <a:noFill/>
          </a:ln>
        </p:spPr>
      </p:pic>
      <p:pic>
        <p:nvPicPr>
          <p:cNvPr id="1755" name="Picture 48" descr=""/>
          <p:cNvPicPr/>
          <p:nvPr/>
        </p:nvPicPr>
        <p:blipFill>
          <a:blip r:embed="rId2"/>
          <a:stretch/>
        </p:blipFill>
        <p:spPr>
          <a:xfrm>
            <a:off x="776880" y="3591000"/>
            <a:ext cx="6924600" cy="2502000"/>
          </a:xfrm>
          <a:prstGeom prst="rect">
            <a:avLst/>
          </a:prstGeom>
          <a:ln>
            <a:noFill/>
          </a:ln>
        </p:spPr>
      </p:pic>
      <p:pic>
        <p:nvPicPr>
          <p:cNvPr id="1756" name="Picture 49" descr=""/>
          <p:cNvPicPr/>
          <p:nvPr/>
        </p:nvPicPr>
        <p:blipFill>
          <a:blip r:embed="rId3"/>
          <a:stretch/>
        </p:blipFill>
        <p:spPr>
          <a:xfrm>
            <a:off x="4736880" y="1505520"/>
            <a:ext cx="4690440" cy="2263680"/>
          </a:xfrm>
          <a:prstGeom prst="rect">
            <a:avLst/>
          </a:prstGeom>
          <a:ln>
            <a:noFill/>
          </a:ln>
        </p:spPr>
      </p:pic>
      <p:sp>
        <p:nvSpPr>
          <p:cNvPr id="1757" name="CustomShape 36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8" name="CustomShape 37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9" name="CustomShape 38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0" name="CustomShape 39"/>
          <p:cNvSpPr/>
          <p:nvPr/>
        </p:nvSpPr>
        <p:spPr>
          <a:xfrm>
            <a:off x="7885080" y="4275000"/>
            <a:ext cx="2251440" cy="67572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Reusing steps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762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5641A286-71EA-45DE-9D78-8670CC901C97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48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763" name="CustomShape 3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4" name="CustomShape 4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5" name="CustomShape 5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6" name="CustomShape 6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7" name="CustomShape 7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8" name="CustomShape 8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9" name="CustomShape 9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0" name="CustomShape 10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1" name="CustomShape 11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2" name="CustomShape 12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3" name="CustomShape 13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4" name="CustomShape 14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5" name="CustomShape 15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6" name="CustomShape 16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7" name="CustomShape 17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8" name="CustomShape 18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9" name="CustomShape 19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0" name="CustomShape 20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1" name="CustomShape 21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782" name="CustomShape 22"/>
          <p:cNvSpPr/>
          <p:nvPr/>
        </p:nvSpPr>
        <p:spPr>
          <a:xfrm>
            <a:off x="9852840" y="432000"/>
            <a:ext cx="7095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83" name="CustomShape 23"/>
          <p:cNvSpPr/>
          <p:nvPr/>
        </p:nvSpPr>
        <p:spPr>
          <a:xfrm>
            <a:off x="9889200" y="225720"/>
            <a:ext cx="739080" cy="7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4" name="CustomShape 24"/>
          <p:cNvSpPr/>
          <p:nvPr/>
        </p:nvSpPr>
        <p:spPr>
          <a:xfrm>
            <a:off x="10265760" y="265320"/>
            <a:ext cx="310680" cy="2440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5" name="CustomShape 25"/>
          <p:cNvSpPr/>
          <p:nvPr/>
        </p:nvSpPr>
        <p:spPr>
          <a:xfrm>
            <a:off x="10395720" y="460800"/>
            <a:ext cx="234360" cy="2041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6" name="CustomShape 26"/>
          <p:cNvSpPr/>
          <p:nvPr/>
        </p:nvSpPr>
        <p:spPr>
          <a:xfrm>
            <a:off x="10138680" y="730440"/>
            <a:ext cx="347040" cy="2073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7" name="CustomShape 27"/>
          <p:cNvSpPr/>
          <p:nvPr/>
        </p:nvSpPr>
        <p:spPr>
          <a:xfrm>
            <a:off x="10003680" y="776520"/>
            <a:ext cx="232920" cy="2088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8" name="CustomShape 28"/>
          <p:cNvSpPr/>
          <p:nvPr/>
        </p:nvSpPr>
        <p:spPr>
          <a:xfrm>
            <a:off x="9887760" y="265320"/>
            <a:ext cx="191520" cy="46764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9" name="CustomShape 29"/>
          <p:cNvSpPr/>
          <p:nvPr/>
        </p:nvSpPr>
        <p:spPr>
          <a:xfrm>
            <a:off x="9975240" y="227520"/>
            <a:ext cx="229680" cy="21708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0" name="CustomShape 30"/>
          <p:cNvSpPr/>
          <p:nvPr/>
        </p:nvSpPr>
        <p:spPr>
          <a:xfrm>
            <a:off x="9161280" y="229320"/>
            <a:ext cx="7095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91" name="CustomShape 31"/>
          <p:cNvSpPr/>
          <p:nvPr/>
        </p:nvSpPr>
        <p:spPr>
          <a:xfrm>
            <a:off x="9197640" y="23040"/>
            <a:ext cx="739080" cy="7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2" name="CustomShape 32"/>
          <p:cNvSpPr/>
          <p:nvPr/>
        </p:nvSpPr>
        <p:spPr>
          <a:xfrm>
            <a:off x="9574200" y="62640"/>
            <a:ext cx="310680" cy="2440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3" name="CustomShape 33"/>
          <p:cNvSpPr/>
          <p:nvPr/>
        </p:nvSpPr>
        <p:spPr>
          <a:xfrm>
            <a:off x="9704160" y="258120"/>
            <a:ext cx="234360" cy="2041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4" name="CustomShape 34"/>
          <p:cNvSpPr/>
          <p:nvPr/>
        </p:nvSpPr>
        <p:spPr>
          <a:xfrm>
            <a:off x="9447120" y="527760"/>
            <a:ext cx="347040" cy="2073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5" name="CustomShape 35"/>
          <p:cNvSpPr/>
          <p:nvPr/>
        </p:nvSpPr>
        <p:spPr>
          <a:xfrm>
            <a:off x="9312120" y="573840"/>
            <a:ext cx="232920" cy="2088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96" name="Picture 45" descr=""/>
          <p:cNvPicPr/>
          <p:nvPr/>
        </p:nvPicPr>
        <p:blipFill>
          <a:blip r:embed="rId1"/>
          <a:stretch/>
        </p:blipFill>
        <p:spPr>
          <a:xfrm>
            <a:off x="838080" y="1221120"/>
            <a:ext cx="3998520" cy="1051920"/>
          </a:xfrm>
          <a:prstGeom prst="rect">
            <a:avLst/>
          </a:prstGeom>
          <a:ln>
            <a:noFill/>
          </a:ln>
        </p:spPr>
      </p:pic>
      <p:pic>
        <p:nvPicPr>
          <p:cNvPr id="1797" name="Picture 46" descr=""/>
          <p:cNvPicPr/>
          <p:nvPr/>
        </p:nvPicPr>
        <p:blipFill>
          <a:blip r:embed="rId2"/>
          <a:stretch/>
        </p:blipFill>
        <p:spPr>
          <a:xfrm>
            <a:off x="5240520" y="1472040"/>
            <a:ext cx="5101200" cy="1237320"/>
          </a:xfrm>
          <a:prstGeom prst="rect">
            <a:avLst/>
          </a:prstGeom>
          <a:ln>
            <a:noFill/>
          </a:ln>
        </p:spPr>
      </p:pic>
      <p:pic>
        <p:nvPicPr>
          <p:cNvPr id="1798" name="Picture 47" descr=""/>
          <p:cNvPicPr/>
          <p:nvPr/>
        </p:nvPicPr>
        <p:blipFill>
          <a:blip r:embed="rId3"/>
          <a:stretch/>
        </p:blipFill>
        <p:spPr>
          <a:xfrm>
            <a:off x="838080" y="2797920"/>
            <a:ext cx="7073280" cy="1905120"/>
          </a:xfrm>
          <a:prstGeom prst="rect">
            <a:avLst/>
          </a:prstGeom>
          <a:ln>
            <a:noFill/>
          </a:ln>
        </p:spPr>
      </p:pic>
      <p:pic>
        <p:nvPicPr>
          <p:cNvPr id="1799" name="Picture 50" descr=""/>
          <p:cNvPicPr/>
          <p:nvPr/>
        </p:nvPicPr>
        <p:blipFill>
          <a:blip r:embed="rId4"/>
          <a:stretch/>
        </p:blipFill>
        <p:spPr>
          <a:xfrm>
            <a:off x="5333760" y="4690080"/>
            <a:ext cx="4924080" cy="1293480"/>
          </a:xfrm>
          <a:prstGeom prst="rect">
            <a:avLst/>
          </a:prstGeom>
          <a:ln>
            <a:noFill/>
          </a:ln>
        </p:spPr>
      </p:pic>
      <p:sp>
        <p:nvSpPr>
          <p:cNvPr id="1800" name="CustomShape 36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1" name="CustomShape 37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2" name="CustomShape 38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3" name="CustomShape 39"/>
          <p:cNvSpPr/>
          <p:nvPr/>
        </p:nvSpPr>
        <p:spPr>
          <a:xfrm>
            <a:off x="8134560" y="3245760"/>
            <a:ext cx="3373920" cy="67572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Generate data to make a scenario easier to read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805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CE16F2B2-A2E6-41EB-A543-A53B52E2A6D1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49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806" name="CustomShape 3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7" name="CustomShape 4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8" name="CustomShape 5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9" name="CustomShape 6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0" name="CustomShape 7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1" name="CustomShape 8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2" name="CustomShape 9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3" name="CustomShape 10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4" name="CustomShape 11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5" name="CustomShape 12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6" name="CustomShape 13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7" name="CustomShape 14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8" name="CustomShape 15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9" name="CustomShape 16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0" name="CustomShape 17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1" name="CustomShape 18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2" name="CustomShape 19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3" name="CustomShape 20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4" name="CustomShape 21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25" name="CustomShape 22"/>
          <p:cNvSpPr/>
          <p:nvPr/>
        </p:nvSpPr>
        <p:spPr>
          <a:xfrm>
            <a:off x="9852840" y="432000"/>
            <a:ext cx="7095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26" name="CustomShape 23"/>
          <p:cNvSpPr/>
          <p:nvPr/>
        </p:nvSpPr>
        <p:spPr>
          <a:xfrm>
            <a:off x="9889200" y="225720"/>
            <a:ext cx="739080" cy="7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7" name="CustomShape 24"/>
          <p:cNvSpPr/>
          <p:nvPr/>
        </p:nvSpPr>
        <p:spPr>
          <a:xfrm>
            <a:off x="10265760" y="265320"/>
            <a:ext cx="310680" cy="2440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8" name="CustomShape 25"/>
          <p:cNvSpPr/>
          <p:nvPr/>
        </p:nvSpPr>
        <p:spPr>
          <a:xfrm>
            <a:off x="10395720" y="460800"/>
            <a:ext cx="234360" cy="2041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9" name="CustomShape 26"/>
          <p:cNvSpPr/>
          <p:nvPr/>
        </p:nvSpPr>
        <p:spPr>
          <a:xfrm>
            <a:off x="10138680" y="730440"/>
            <a:ext cx="347040" cy="2073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0" name="CustomShape 27"/>
          <p:cNvSpPr/>
          <p:nvPr/>
        </p:nvSpPr>
        <p:spPr>
          <a:xfrm>
            <a:off x="10003680" y="776520"/>
            <a:ext cx="232920" cy="2088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1" name="CustomShape 28"/>
          <p:cNvSpPr/>
          <p:nvPr/>
        </p:nvSpPr>
        <p:spPr>
          <a:xfrm>
            <a:off x="9887760" y="265320"/>
            <a:ext cx="191520" cy="46764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2" name="CustomShape 29"/>
          <p:cNvSpPr/>
          <p:nvPr/>
        </p:nvSpPr>
        <p:spPr>
          <a:xfrm>
            <a:off x="9975240" y="227520"/>
            <a:ext cx="229680" cy="21708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3" name="CustomShape 30"/>
          <p:cNvSpPr/>
          <p:nvPr/>
        </p:nvSpPr>
        <p:spPr>
          <a:xfrm>
            <a:off x="9153000" y="222480"/>
            <a:ext cx="7095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34" name="CustomShape 31"/>
          <p:cNvSpPr/>
          <p:nvPr/>
        </p:nvSpPr>
        <p:spPr>
          <a:xfrm>
            <a:off x="9189720" y="16560"/>
            <a:ext cx="739080" cy="7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5" name="CustomShape 32"/>
          <p:cNvSpPr/>
          <p:nvPr/>
        </p:nvSpPr>
        <p:spPr>
          <a:xfrm>
            <a:off x="9565920" y="56160"/>
            <a:ext cx="310680" cy="2440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6" name="CustomShape 33"/>
          <p:cNvSpPr/>
          <p:nvPr/>
        </p:nvSpPr>
        <p:spPr>
          <a:xfrm>
            <a:off x="9695880" y="251280"/>
            <a:ext cx="234360" cy="2041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7" name="CustomShape 34"/>
          <p:cNvSpPr/>
          <p:nvPr/>
        </p:nvSpPr>
        <p:spPr>
          <a:xfrm>
            <a:off x="9438840" y="521280"/>
            <a:ext cx="347040" cy="2073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8" name="CustomShape 35"/>
          <p:cNvSpPr/>
          <p:nvPr/>
        </p:nvSpPr>
        <p:spPr>
          <a:xfrm>
            <a:off x="9303840" y="567360"/>
            <a:ext cx="232920" cy="2088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9" name="CustomShape 36"/>
          <p:cNvSpPr/>
          <p:nvPr/>
        </p:nvSpPr>
        <p:spPr>
          <a:xfrm>
            <a:off x="9187920" y="56160"/>
            <a:ext cx="191520" cy="46764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0" name="CustomShape 37"/>
          <p:cNvSpPr/>
          <p:nvPr/>
        </p:nvSpPr>
        <p:spPr>
          <a:xfrm>
            <a:off x="9275400" y="18000"/>
            <a:ext cx="229680" cy="21708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41" name="Picture 103" descr=""/>
          <p:cNvPicPr/>
          <p:nvPr/>
        </p:nvPicPr>
        <p:blipFill>
          <a:blip r:embed="rId1"/>
          <a:stretch/>
        </p:blipFill>
        <p:spPr>
          <a:xfrm>
            <a:off x="869040" y="1489320"/>
            <a:ext cx="5929920" cy="911520"/>
          </a:xfrm>
          <a:prstGeom prst="rect">
            <a:avLst/>
          </a:prstGeom>
          <a:ln>
            <a:noFill/>
          </a:ln>
        </p:spPr>
      </p:pic>
      <p:pic>
        <p:nvPicPr>
          <p:cNvPr id="1842" name="Picture 104" descr=""/>
          <p:cNvPicPr/>
          <p:nvPr/>
        </p:nvPicPr>
        <p:blipFill>
          <a:blip r:embed="rId2"/>
          <a:stretch/>
        </p:blipFill>
        <p:spPr>
          <a:xfrm>
            <a:off x="838080" y="2976120"/>
            <a:ext cx="10851480" cy="2831400"/>
          </a:xfrm>
          <a:prstGeom prst="rect">
            <a:avLst/>
          </a:prstGeom>
          <a:ln>
            <a:noFill/>
          </a:ln>
        </p:spPr>
      </p:pic>
      <p:sp>
        <p:nvSpPr>
          <p:cNvPr id="1843" name="CustomShape 38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4" name="CustomShape 39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5" name="CustomShape 40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6" name="CustomShape 41"/>
          <p:cNvSpPr/>
          <p:nvPr/>
        </p:nvSpPr>
        <p:spPr>
          <a:xfrm>
            <a:off x="7587360" y="2099880"/>
            <a:ext cx="3373920" cy="67572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 a high level scenario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9000" y="1164960"/>
            <a:ext cx="6037200" cy="5012640"/>
          </a:xfrm>
          <a:prstGeom prst="rect">
            <a:avLst/>
          </a:prstGeom>
          <a:ln>
            <a:noFill/>
          </a:ln>
        </p:spPr>
      </p:pic>
      <p:sp>
        <p:nvSpPr>
          <p:cNvPr id="220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DE9711BD-2A9A-430A-92AB-C46F38055ACA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6768000" y="3238560"/>
            <a:ext cx="4637880" cy="13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595959"/>
                </a:solidFill>
                <a:latin typeface="Calibri"/>
                <a:ea typeface="DejaVu Sans"/>
              </a:rPr>
              <a:t>Functional documentation after many iterations and readjustments of the need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848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C1648B71-825A-409D-A1DC-BAA43CD947F1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50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849" name="CustomShape 3"/>
          <p:cNvSpPr/>
          <p:nvPr/>
        </p:nvSpPr>
        <p:spPr>
          <a:xfrm>
            <a:off x="10797120" y="356400"/>
            <a:ext cx="907920" cy="909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0" name="CustomShape 4"/>
          <p:cNvSpPr/>
          <p:nvPr/>
        </p:nvSpPr>
        <p:spPr>
          <a:xfrm>
            <a:off x="11064600" y="383400"/>
            <a:ext cx="390600" cy="429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1" name="CustomShape 5"/>
          <p:cNvSpPr/>
          <p:nvPr/>
        </p:nvSpPr>
        <p:spPr>
          <a:xfrm>
            <a:off x="10991880" y="958680"/>
            <a:ext cx="518040" cy="306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2" name="CustomShape 6"/>
          <p:cNvSpPr/>
          <p:nvPr/>
        </p:nvSpPr>
        <p:spPr>
          <a:xfrm>
            <a:off x="10991880" y="958680"/>
            <a:ext cx="257760" cy="306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3" name="CustomShape 7"/>
          <p:cNvSpPr/>
          <p:nvPr/>
        </p:nvSpPr>
        <p:spPr>
          <a:xfrm>
            <a:off x="11187360" y="787680"/>
            <a:ext cx="126360" cy="43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4" name="CustomShape 8"/>
          <p:cNvSpPr/>
          <p:nvPr/>
        </p:nvSpPr>
        <p:spPr>
          <a:xfrm>
            <a:off x="11214720" y="1085400"/>
            <a:ext cx="67320" cy="133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5" name="CustomShape 9"/>
          <p:cNvSpPr/>
          <p:nvPr/>
        </p:nvSpPr>
        <p:spPr>
          <a:xfrm>
            <a:off x="11187360" y="881640"/>
            <a:ext cx="12636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6" name="CustomShape 10"/>
          <p:cNvSpPr/>
          <p:nvPr/>
        </p:nvSpPr>
        <p:spPr>
          <a:xfrm>
            <a:off x="10979280" y="551160"/>
            <a:ext cx="542160" cy="35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7" name="CustomShape 11"/>
          <p:cNvSpPr/>
          <p:nvPr/>
        </p:nvSpPr>
        <p:spPr>
          <a:xfrm>
            <a:off x="11251800" y="551160"/>
            <a:ext cx="269640" cy="35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8" name="CustomShape 12"/>
          <p:cNvSpPr/>
          <p:nvPr/>
        </p:nvSpPr>
        <p:spPr>
          <a:xfrm>
            <a:off x="11056320" y="484920"/>
            <a:ext cx="387000" cy="291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9" name="CustomShape 13"/>
          <p:cNvSpPr/>
          <p:nvPr/>
        </p:nvSpPr>
        <p:spPr>
          <a:xfrm>
            <a:off x="11071440" y="484920"/>
            <a:ext cx="361800" cy="298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0" name="CustomShape 14"/>
          <p:cNvSpPr/>
          <p:nvPr/>
        </p:nvSpPr>
        <p:spPr>
          <a:xfrm>
            <a:off x="113943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1" name="CustomShape 15"/>
          <p:cNvSpPr/>
          <p:nvPr/>
        </p:nvSpPr>
        <p:spPr>
          <a:xfrm>
            <a:off x="11063160" y="672840"/>
            <a:ext cx="4392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2" name="CustomShape 16"/>
          <p:cNvSpPr/>
          <p:nvPr/>
        </p:nvSpPr>
        <p:spPr>
          <a:xfrm>
            <a:off x="11127600" y="681120"/>
            <a:ext cx="246240" cy="91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3" name="CustomShape 17"/>
          <p:cNvSpPr/>
          <p:nvPr/>
        </p:nvSpPr>
        <p:spPr>
          <a:xfrm>
            <a:off x="11134440" y="684360"/>
            <a:ext cx="103680" cy="82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4" name="CustomShape 18"/>
          <p:cNvSpPr/>
          <p:nvPr/>
        </p:nvSpPr>
        <p:spPr>
          <a:xfrm>
            <a:off x="11263680" y="684360"/>
            <a:ext cx="102600" cy="82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5" name="CustomShape 19"/>
          <p:cNvSpPr/>
          <p:nvPr/>
        </p:nvSpPr>
        <p:spPr>
          <a:xfrm>
            <a:off x="11076480" y="876600"/>
            <a:ext cx="173160" cy="342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6" name="CustomShape 20"/>
          <p:cNvSpPr/>
          <p:nvPr/>
        </p:nvSpPr>
        <p:spPr>
          <a:xfrm>
            <a:off x="11251800" y="876600"/>
            <a:ext cx="172440" cy="342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7" name="CustomShape 21"/>
          <p:cNvSpPr/>
          <p:nvPr/>
        </p:nvSpPr>
        <p:spPr>
          <a:xfrm>
            <a:off x="10801440" y="1274760"/>
            <a:ext cx="888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68" name="CustomShape 22"/>
          <p:cNvSpPr/>
          <p:nvPr/>
        </p:nvSpPr>
        <p:spPr>
          <a:xfrm>
            <a:off x="9852840" y="432000"/>
            <a:ext cx="7095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69" name="CustomShape 23"/>
          <p:cNvSpPr/>
          <p:nvPr/>
        </p:nvSpPr>
        <p:spPr>
          <a:xfrm>
            <a:off x="9889200" y="225720"/>
            <a:ext cx="739080" cy="7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0" name="CustomShape 24"/>
          <p:cNvSpPr/>
          <p:nvPr/>
        </p:nvSpPr>
        <p:spPr>
          <a:xfrm>
            <a:off x="10265760" y="265320"/>
            <a:ext cx="310680" cy="2440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1" name="CustomShape 25"/>
          <p:cNvSpPr/>
          <p:nvPr/>
        </p:nvSpPr>
        <p:spPr>
          <a:xfrm>
            <a:off x="10395720" y="460800"/>
            <a:ext cx="234360" cy="2041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2" name="CustomShape 26"/>
          <p:cNvSpPr/>
          <p:nvPr/>
        </p:nvSpPr>
        <p:spPr>
          <a:xfrm>
            <a:off x="10138680" y="730440"/>
            <a:ext cx="347040" cy="2073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3" name="CustomShape 27"/>
          <p:cNvSpPr/>
          <p:nvPr/>
        </p:nvSpPr>
        <p:spPr>
          <a:xfrm>
            <a:off x="10003680" y="776520"/>
            <a:ext cx="232920" cy="2088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4" name="CustomShape 28"/>
          <p:cNvSpPr/>
          <p:nvPr/>
        </p:nvSpPr>
        <p:spPr>
          <a:xfrm>
            <a:off x="9887760" y="265320"/>
            <a:ext cx="191520" cy="46764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5" name="CustomShape 29"/>
          <p:cNvSpPr/>
          <p:nvPr/>
        </p:nvSpPr>
        <p:spPr>
          <a:xfrm>
            <a:off x="9975240" y="227520"/>
            <a:ext cx="229680" cy="21708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6" name="CustomShape 30"/>
          <p:cNvSpPr/>
          <p:nvPr/>
        </p:nvSpPr>
        <p:spPr>
          <a:xfrm>
            <a:off x="9153000" y="222480"/>
            <a:ext cx="7095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77" name="CustomShape 31"/>
          <p:cNvSpPr/>
          <p:nvPr/>
        </p:nvSpPr>
        <p:spPr>
          <a:xfrm>
            <a:off x="9189720" y="16560"/>
            <a:ext cx="739080" cy="7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8" name="CustomShape 32"/>
          <p:cNvSpPr/>
          <p:nvPr/>
        </p:nvSpPr>
        <p:spPr>
          <a:xfrm>
            <a:off x="9565920" y="56160"/>
            <a:ext cx="310680" cy="2440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9" name="CustomShape 33"/>
          <p:cNvSpPr/>
          <p:nvPr/>
        </p:nvSpPr>
        <p:spPr>
          <a:xfrm>
            <a:off x="9695880" y="251280"/>
            <a:ext cx="234360" cy="2041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0" name="CustomShape 34"/>
          <p:cNvSpPr/>
          <p:nvPr/>
        </p:nvSpPr>
        <p:spPr>
          <a:xfrm>
            <a:off x="9438840" y="521280"/>
            <a:ext cx="347040" cy="2073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1" name="CustomShape 35"/>
          <p:cNvSpPr/>
          <p:nvPr/>
        </p:nvSpPr>
        <p:spPr>
          <a:xfrm>
            <a:off x="9303840" y="567360"/>
            <a:ext cx="232920" cy="2088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2" name="CustomShape 36"/>
          <p:cNvSpPr/>
          <p:nvPr/>
        </p:nvSpPr>
        <p:spPr>
          <a:xfrm>
            <a:off x="9187920" y="56160"/>
            <a:ext cx="191520" cy="46764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3" name="CustomShape 37"/>
          <p:cNvSpPr/>
          <p:nvPr/>
        </p:nvSpPr>
        <p:spPr>
          <a:xfrm>
            <a:off x="9275400" y="18000"/>
            <a:ext cx="229680" cy="21708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4" name="CustomShape 38"/>
          <p:cNvSpPr/>
          <p:nvPr/>
        </p:nvSpPr>
        <p:spPr>
          <a:xfrm>
            <a:off x="8361720" y="214920"/>
            <a:ext cx="7095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85" name="CustomShape 39"/>
          <p:cNvSpPr/>
          <p:nvPr/>
        </p:nvSpPr>
        <p:spPr>
          <a:xfrm>
            <a:off x="8398080" y="8640"/>
            <a:ext cx="739080" cy="7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6" name="CustomShape 40"/>
          <p:cNvSpPr/>
          <p:nvPr/>
        </p:nvSpPr>
        <p:spPr>
          <a:xfrm>
            <a:off x="8774280" y="48240"/>
            <a:ext cx="310680" cy="2440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7" name="CustomShape 41"/>
          <p:cNvSpPr/>
          <p:nvPr/>
        </p:nvSpPr>
        <p:spPr>
          <a:xfrm>
            <a:off x="8904600" y="243720"/>
            <a:ext cx="234360" cy="2041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8" name="CustomShape 42"/>
          <p:cNvSpPr/>
          <p:nvPr/>
        </p:nvSpPr>
        <p:spPr>
          <a:xfrm>
            <a:off x="8647200" y="513720"/>
            <a:ext cx="347040" cy="2073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9" name="CustomShape 43"/>
          <p:cNvSpPr/>
          <p:nvPr/>
        </p:nvSpPr>
        <p:spPr>
          <a:xfrm>
            <a:off x="8512200" y="559440"/>
            <a:ext cx="232920" cy="2088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0" name="CustomShape 44"/>
          <p:cNvSpPr/>
          <p:nvPr/>
        </p:nvSpPr>
        <p:spPr>
          <a:xfrm>
            <a:off x="8396640" y="48240"/>
            <a:ext cx="191520" cy="46764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1" name="CustomShape 45"/>
          <p:cNvSpPr/>
          <p:nvPr/>
        </p:nvSpPr>
        <p:spPr>
          <a:xfrm>
            <a:off x="8483760" y="10440"/>
            <a:ext cx="229680" cy="21708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92" name="Picture 55" descr=""/>
          <p:cNvPicPr/>
          <p:nvPr/>
        </p:nvPicPr>
        <p:blipFill>
          <a:blip r:embed="rId1"/>
          <a:stretch/>
        </p:blipFill>
        <p:spPr>
          <a:xfrm>
            <a:off x="1005840" y="2133720"/>
            <a:ext cx="10515960" cy="2921400"/>
          </a:xfrm>
          <a:prstGeom prst="rect">
            <a:avLst/>
          </a:prstGeom>
          <a:ln>
            <a:noFill/>
          </a:ln>
        </p:spPr>
      </p:pic>
      <p:sp>
        <p:nvSpPr>
          <p:cNvPr id="1893" name="CustomShape 46"/>
          <p:cNvSpPr/>
          <p:nvPr/>
        </p:nvSpPr>
        <p:spPr>
          <a:xfrm>
            <a:off x="11196720" y="827640"/>
            <a:ext cx="12168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4" name="CustomShape 47"/>
          <p:cNvSpPr/>
          <p:nvPr/>
        </p:nvSpPr>
        <p:spPr>
          <a:xfrm>
            <a:off x="111542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5" name="CustomShape 48"/>
          <p:cNvSpPr/>
          <p:nvPr/>
        </p:nvSpPr>
        <p:spPr>
          <a:xfrm>
            <a:off x="11314440" y="691200"/>
            <a:ext cx="4032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6" name="CustomShape 49"/>
          <p:cNvSpPr/>
          <p:nvPr/>
        </p:nvSpPr>
        <p:spPr>
          <a:xfrm>
            <a:off x="4224960" y="5367960"/>
            <a:ext cx="3373920" cy="67572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All scenarios are implemented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CustomShape 1"/>
          <p:cNvSpPr/>
          <p:nvPr/>
        </p:nvSpPr>
        <p:spPr>
          <a:xfrm>
            <a:off x="0" y="0"/>
            <a:ext cx="12189960" cy="619164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8" name="CustomShape 2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Library | Regression tests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899" name="CustomShape 3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67561AB2-293B-4AAD-A63C-12040B056EB6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51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900" name="CustomShape 4"/>
          <p:cNvSpPr/>
          <p:nvPr/>
        </p:nvSpPr>
        <p:spPr>
          <a:xfrm>
            <a:off x="635040" y="2441880"/>
            <a:ext cx="3399120" cy="33991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1" name="CustomShape 5"/>
          <p:cNvSpPr/>
          <p:nvPr/>
        </p:nvSpPr>
        <p:spPr>
          <a:xfrm>
            <a:off x="4316400" y="2441880"/>
            <a:ext cx="3399120" cy="33991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2" name="CustomShape 6"/>
          <p:cNvSpPr/>
          <p:nvPr/>
        </p:nvSpPr>
        <p:spPr>
          <a:xfrm>
            <a:off x="7997760" y="2441880"/>
            <a:ext cx="3399120" cy="33991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3" name="CustomShape 7"/>
          <p:cNvSpPr/>
          <p:nvPr/>
        </p:nvSpPr>
        <p:spPr>
          <a:xfrm>
            <a:off x="834840" y="1514880"/>
            <a:ext cx="859320" cy="860040"/>
          </a:xfrm>
          <a:prstGeom prst="ellipse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4" name="CustomShape 8"/>
          <p:cNvSpPr/>
          <p:nvPr/>
        </p:nvSpPr>
        <p:spPr>
          <a:xfrm>
            <a:off x="1088280" y="1540080"/>
            <a:ext cx="369360" cy="4060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5" name="CustomShape 9"/>
          <p:cNvSpPr/>
          <p:nvPr/>
        </p:nvSpPr>
        <p:spPr>
          <a:xfrm>
            <a:off x="1019160" y="2084760"/>
            <a:ext cx="490320" cy="290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6" name="CustomShape 10"/>
          <p:cNvSpPr/>
          <p:nvPr/>
        </p:nvSpPr>
        <p:spPr>
          <a:xfrm>
            <a:off x="1019160" y="2084760"/>
            <a:ext cx="244080" cy="290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7" name="CustomShape 11"/>
          <p:cNvSpPr/>
          <p:nvPr/>
        </p:nvSpPr>
        <p:spPr>
          <a:xfrm>
            <a:off x="1204200" y="1922760"/>
            <a:ext cx="119160" cy="4082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8" name="CustomShape 12"/>
          <p:cNvSpPr/>
          <p:nvPr/>
        </p:nvSpPr>
        <p:spPr>
          <a:xfrm>
            <a:off x="1230480" y="2204640"/>
            <a:ext cx="63720" cy="126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9" name="CustomShape 13"/>
          <p:cNvSpPr/>
          <p:nvPr/>
        </p:nvSpPr>
        <p:spPr>
          <a:xfrm>
            <a:off x="1204200" y="2011680"/>
            <a:ext cx="119160" cy="802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0" name="CustomShape 14"/>
          <p:cNvSpPr/>
          <p:nvPr/>
        </p:nvSpPr>
        <p:spPr>
          <a:xfrm>
            <a:off x="1007280" y="1698840"/>
            <a:ext cx="513000" cy="3384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1" name="CustomShape 15"/>
          <p:cNvSpPr/>
          <p:nvPr/>
        </p:nvSpPr>
        <p:spPr>
          <a:xfrm>
            <a:off x="1265400" y="1698840"/>
            <a:ext cx="255240" cy="3384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2" name="CustomShape 16"/>
          <p:cNvSpPr/>
          <p:nvPr/>
        </p:nvSpPr>
        <p:spPr>
          <a:xfrm>
            <a:off x="1080360" y="1636200"/>
            <a:ext cx="366120" cy="2757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3" name="CustomShape 17"/>
          <p:cNvSpPr/>
          <p:nvPr/>
        </p:nvSpPr>
        <p:spPr>
          <a:xfrm>
            <a:off x="1094760" y="1636200"/>
            <a:ext cx="342360" cy="28224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4" name="CustomShape 18"/>
          <p:cNvSpPr/>
          <p:nvPr/>
        </p:nvSpPr>
        <p:spPr>
          <a:xfrm>
            <a:off x="1400400" y="1814040"/>
            <a:ext cx="41400" cy="80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5" name="CustomShape 19"/>
          <p:cNvSpPr/>
          <p:nvPr/>
        </p:nvSpPr>
        <p:spPr>
          <a:xfrm>
            <a:off x="1086840" y="1814040"/>
            <a:ext cx="41400" cy="80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6" name="CustomShape 20"/>
          <p:cNvSpPr/>
          <p:nvPr/>
        </p:nvSpPr>
        <p:spPr>
          <a:xfrm>
            <a:off x="1148040" y="1821960"/>
            <a:ext cx="232920" cy="867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7" name="CustomShape 21"/>
          <p:cNvSpPr/>
          <p:nvPr/>
        </p:nvSpPr>
        <p:spPr>
          <a:xfrm>
            <a:off x="1154160" y="1825200"/>
            <a:ext cx="97920" cy="781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8" name="CustomShape 22"/>
          <p:cNvSpPr/>
          <p:nvPr/>
        </p:nvSpPr>
        <p:spPr>
          <a:xfrm>
            <a:off x="1276560" y="1825200"/>
            <a:ext cx="97200" cy="781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9" name="CustomShape 23"/>
          <p:cNvSpPr/>
          <p:nvPr/>
        </p:nvSpPr>
        <p:spPr>
          <a:xfrm>
            <a:off x="1099440" y="2007000"/>
            <a:ext cx="163800" cy="324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0" name="CustomShape 24"/>
          <p:cNvSpPr/>
          <p:nvPr/>
        </p:nvSpPr>
        <p:spPr>
          <a:xfrm>
            <a:off x="1265400" y="2007000"/>
            <a:ext cx="163080" cy="324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1" name="CustomShape 25"/>
          <p:cNvSpPr/>
          <p:nvPr/>
        </p:nvSpPr>
        <p:spPr>
          <a:xfrm>
            <a:off x="838080" y="2299680"/>
            <a:ext cx="84060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DEV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1922" name="Picture 29" descr=""/>
          <p:cNvPicPr/>
          <p:nvPr/>
        </p:nvPicPr>
        <p:blipFill>
          <a:blip r:embed="rId1"/>
          <a:stretch/>
        </p:blipFill>
        <p:spPr>
          <a:xfrm>
            <a:off x="727200" y="3340800"/>
            <a:ext cx="3206880" cy="967680"/>
          </a:xfrm>
          <a:prstGeom prst="rect">
            <a:avLst/>
          </a:prstGeom>
          <a:ln>
            <a:noFill/>
          </a:ln>
        </p:spPr>
      </p:pic>
      <p:pic>
        <p:nvPicPr>
          <p:cNvPr id="1923" name="Picture 30" descr=""/>
          <p:cNvPicPr/>
          <p:nvPr/>
        </p:nvPicPr>
        <p:blipFill>
          <a:blip r:embed="rId2"/>
          <a:stretch/>
        </p:blipFill>
        <p:spPr>
          <a:xfrm>
            <a:off x="1442160" y="4343760"/>
            <a:ext cx="2023560" cy="1017000"/>
          </a:xfrm>
          <a:prstGeom prst="rect">
            <a:avLst/>
          </a:prstGeom>
          <a:ln>
            <a:noFill/>
          </a:ln>
        </p:spPr>
      </p:pic>
      <p:pic>
        <p:nvPicPr>
          <p:cNvPr id="1924" name="Picture 31" descr=""/>
          <p:cNvPicPr/>
          <p:nvPr/>
        </p:nvPicPr>
        <p:blipFill>
          <a:blip r:embed="rId3"/>
          <a:stretch/>
        </p:blipFill>
        <p:spPr>
          <a:xfrm>
            <a:off x="4484160" y="3445560"/>
            <a:ext cx="3099600" cy="1352880"/>
          </a:xfrm>
          <a:prstGeom prst="rect">
            <a:avLst/>
          </a:prstGeom>
          <a:ln>
            <a:noFill/>
          </a:ln>
        </p:spPr>
      </p:pic>
      <p:pic>
        <p:nvPicPr>
          <p:cNvPr id="1925" name="Picture 33" descr=""/>
          <p:cNvPicPr/>
          <p:nvPr/>
        </p:nvPicPr>
        <p:blipFill>
          <a:blip r:embed="rId4"/>
          <a:stretch/>
        </p:blipFill>
        <p:spPr>
          <a:xfrm>
            <a:off x="8316000" y="3333240"/>
            <a:ext cx="2644920" cy="1606320"/>
          </a:xfrm>
          <a:prstGeom prst="rect">
            <a:avLst/>
          </a:prstGeom>
          <a:ln>
            <a:noFill/>
          </a:ln>
        </p:spPr>
      </p:pic>
      <p:pic>
        <p:nvPicPr>
          <p:cNvPr id="1926" name="Picture 32" descr=""/>
          <p:cNvPicPr/>
          <p:nvPr/>
        </p:nvPicPr>
        <p:blipFill>
          <a:blip r:embed="rId5"/>
          <a:stretch/>
        </p:blipFill>
        <p:spPr>
          <a:xfrm>
            <a:off x="9128520" y="4524840"/>
            <a:ext cx="1889640" cy="565200"/>
          </a:xfrm>
          <a:prstGeom prst="rect">
            <a:avLst/>
          </a:prstGeom>
          <a:ln>
            <a:noFill/>
          </a:ln>
        </p:spPr>
      </p:pic>
      <p:sp>
        <p:nvSpPr>
          <p:cNvPr id="1927" name="CustomShape 26"/>
          <p:cNvSpPr/>
          <p:nvPr/>
        </p:nvSpPr>
        <p:spPr>
          <a:xfrm flipH="1">
            <a:off x="2341080" y="2007000"/>
            <a:ext cx="7398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8" name="CustomShape 27"/>
          <p:cNvSpPr/>
          <p:nvPr/>
        </p:nvSpPr>
        <p:spPr>
          <a:xfrm>
            <a:off x="9744120" y="2007000"/>
            <a:ext cx="1607400" cy="1436400"/>
          </a:xfrm>
          <a:prstGeom prst="arc">
            <a:avLst>
              <a:gd name="adj1" fmla="val 16200000"/>
              <a:gd name="adj2" fmla="val 0"/>
            </a:avLst>
          </a:prstGeom>
          <a:noFill/>
          <a:ln w="12600">
            <a:solidFill>
              <a:schemeClr val="bg1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9" name="CustomShape 28"/>
          <p:cNvSpPr/>
          <p:nvPr/>
        </p:nvSpPr>
        <p:spPr>
          <a:xfrm>
            <a:off x="2438280" y="1449720"/>
            <a:ext cx="73036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Regular regression tests 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930" name="CustomShape 29"/>
          <p:cNvSpPr/>
          <p:nvPr/>
        </p:nvSpPr>
        <p:spPr>
          <a:xfrm>
            <a:off x="905040" y="2778480"/>
            <a:ext cx="28648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Scenarios BDD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931" name="CustomShape 30"/>
          <p:cNvSpPr/>
          <p:nvPr/>
        </p:nvSpPr>
        <p:spPr>
          <a:xfrm>
            <a:off x="4583520" y="2778480"/>
            <a:ext cx="28648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Source Code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932" name="CustomShape 31"/>
          <p:cNvSpPr/>
          <p:nvPr/>
        </p:nvSpPr>
        <p:spPr>
          <a:xfrm>
            <a:off x="8302680" y="2604240"/>
            <a:ext cx="286488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Continuous 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Integration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933" name="CustomShape 32"/>
          <p:cNvSpPr/>
          <p:nvPr/>
        </p:nvSpPr>
        <p:spPr>
          <a:xfrm>
            <a:off x="4055400" y="3780360"/>
            <a:ext cx="249480" cy="683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4" name="CustomShape 33"/>
          <p:cNvSpPr/>
          <p:nvPr/>
        </p:nvSpPr>
        <p:spPr>
          <a:xfrm>
            <a:off x="7731000" y="3780360"/>
            <a:ext cx="249480" cy="683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5" name="CustomShape 34"/>
          <p:cNvSpPr/>
          <p:nvPr/>
        </p:nvSpPr>
        <p:spPr>
          <a:xfrm>
            <a:off x="1213920" y="1953720"/>
            <a:ext cx="99000" cy="33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6" name="CustomShape 35"/>
          <p:cNvSpPr/>
          <p:nvPr/>
        </p:nvSpPr>
        <p:spPr>
          <a:xfrm>
            <a:off x="1179360" y="1842480"/>
            <a:ext cx="32760" cy="32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7" name="CustomShape 36"/>
          <p:cNvSpPr/>
          <p:nvPr/>
        </p:nvSpPr>
        <p:spPr>
          <a:xfrm>
            <a:off x="1309680" y="1842480"/>
            <a:ext cx="32760" cy="32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Improve the process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939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60C0CB0D-4876-4013-8B2F-C6E6DF76200C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52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940" name="CustomShape 3"/>
          <p:cNvSpPr/>
          <p:nvPr/>
        </p:nvSpPr>
        <p:spPr>
          <a:xfrm>
            <a:off x="2159640" y="2198520"/>
            <a:ext cx="8877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41" name="CustomShape 4"/>
          <p:cNvSpPr/>
          <p:nvPr/>
        </p:nvSpPr>
        <p:spPr>
          <a:xfrm>
            <a:off x="8652240" y="1346760"/>
            <a:ext cx="864360" cy="865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2" name="CustomShape 5"/>
          <p:cNvSpPr/>
          <p:nvPr/>
        </p:nvSpPr>
        <p:spPr>
          <a:xfrm>
            <a:off x="8907120" y="1372320"/>
            <a:ext cx="371160" cy="4082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3" name="CustomShape 6"/>
          <p:cNvSpPr/>
          <p:nvPr/>
        </p:nvSpPr>
        <p:spPr>
          <a:xfrm>
            <a:off x="8837640" y="1920240"/>
            <a:ext cx="492840" cy="2916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4" name="CustomShape 7"/>
          <p:cNvSpPr/>
          <p:nvPr/>
        </p:nvSpPr>
        <p:spPr>
          <a:xfrm>
            <a:off x="8837640" y="1920240"/>
            <a:ext cx="245160" cy="2916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5" name="CustomShape 8"/>
          <p:cNvSpPr/>
          <p:nvPr/>
        </p:nvSpPr>
        <p:spPr>
          <a:xfrm>
            <a:off x="9023760" y="1757160"/>
            <a:ext cx="119880" cy="4104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6" name="CustomShape 9"/>
          <p:cNvSpPr/>
          <p:nvPr/>
        </p:nvSpPr>
        <p:spPr>
          <a:xfrm>
            <a:off x="9050040" y="2040840"/>
            <a:ext cx="63720" cy="126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7" name="CustomShape 10"/>
          <p:cNvSpPr/>
          <p:nvPr/>
        </p:nvSpPr>
        <p:spPr>
          <a:xfrm>
            <a:off x="9023760" y="1846800"/>
            <a:ext cx="119880" cy="806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8" name="CustomShape 11"/>
          <p:cNvSpPr/>
          <p:nvPr/>
        </p:nvSpPr>
        <p:spPr>
          <a:xfrm>
            <a:off x="8825400" y="1532160"/>
            <a:ext cx="515880" cy="3402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9" name="CustomShape 12"/>
          <p:cNvSpPr/>
          <p:nvPr/>
        </p:nvSpPr>
        <p:spPr>
          <a:xfrm>
            <a:off x="9084960" y="1532160"/>
            <a:ext cx="256320" cy="3402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0" name="CustomShape 13"/>
          <p:cNvSpPr/>
          <p:nvPr/>
        </p:nvSpPr>
        <p:spPr>
          <a:xfrm>
            <a:off x="8898840" y="1468800"/>
            <a:ext cx="368280" cy="2772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1" name="CustomShape 14"/>
          <p:cNvSpPr/>
          <p:nvPr/>
        </p:nvSpPr>
        <p:spPr>
          <a:xfrm>
            <a:off x="8913240" y="1468800"/>
            <a:ext cx="344160" cy="2833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2" name="CustomShape 15"/>
          <p:cNvSpPr/>
          <p:nvPr/>
        </p:nvSpPr>
        <p:spPr>
          <a:xfrm>
            <a:off x="9221040" y="1647720"/>
            <a:ext cx="41400" cy="80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3" name="CustomShape 16"/>
          <p:cNvSpPr/>
          <p:nvPr/>
        </p:nvSpPr>
        <p:spPr>
          <a:xfrm>
            <a:off x="8905320" y="1647720"/>
            <a:ext cx="41400" cy="80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4" name="CustomShape 17"/>
          <p:cNvSpPr/>
          <p:nvPr/>
        </p:nvSpPr>
        <p:spPr>
          <a:xfrm>
            <a:off x="8966880" y="1656000"/>
            <a:ext cx="234000" cy="871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5" name="CustomShape 18"/>
          <p:cNvSpPr/>
          <p:nvPr/>
        </p:nvSpPr>
        <p:spPr>
          <a:xfrm>
            <a:off x="8973360" y="1658880"/>
            <a:ext cx="98280" cy="781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6" name="CustomShape 19"/>
          <p:cNvSpPr/>
          <p:nvPr/>
        </p:nvSpPr>
        <p:spPr>
          <a:xfrm>
            <a:off x="9096480" y="1658880"/>
            <a:ext cx="97200" cy="781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7" name="CustomShape 20"/>
          <p:cNvSpPr/>
          <p:nvPr/>
        </p:nvSpPr>
        <p:spPr>
          <a:xfrm>
            <a:off x="8918280" y="1842120"/>
            <a:ext cx="164520" cy="325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8" name="CustomShape 21"/>
          <p:cNvSpPr/>
          <p:nvPr/>
        </p:nvSpPr>
        <p:spPr>
          <a:xfrm>
            <a:off x="9084960" y="1842120"/>
            <a:ext cx="163800" cy="325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9" name="CustomShape 22"/>
          <p:cNvSpPr/>
          <p:nvPr/>
        </p:nvSpPr>
        <p:spPr>
          <a:xfrm>
            <a:off x="8640720" y="2188800"/>
            <a:ext cx="13665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60" name="CustomShape 23"/>
          <p:cNvSpPr/>
          <p:nvPr/>
        </p:nvSpPr>
        <p:spPr>
          <a:xfrm flipV="1">
            <a:off x="7344000" y="1777680"/>
            <a:ext cx="911880" cy="51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1" name="CustomShape 24"/>
          <p:cNvSpPr/>
          <p:nvPr/>
        </p:nvSpPr>
        <p:spPr>
          <a:xfrm>
            <a:off x="3211920" y="2334960"/>
            <a:ext cx="911880" cy="51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2" name="CustomShape 25"/>
          <p:cNvSpPr/>
          <p:nvPr/>
        </p:nvSpPr>
        <p:spPr>
          <a:xfrm flipH="1" flipV="1">
            <a:off x="7622280" y="4258440"/>
            <a:ext cx="911880" cy="51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3" name="CustomShape 26"/>
          <p:cNvSpPr/>
          <p:nvPr/>
        </p:nvSpPr>
        <p:spPr>
          <a:xfrm flipH="1">
            <a:off x="3209040" y="4202280"/>
            <a:ext cx="911880" cy="51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4" name="CustomShape 27"/>
          <p:cNvSpPr/>
          <p:nvPr/>
        </p:nvSpPr>
        <p:spPr>
          <a:xfrm>
            <a:off x="5565600" y="1094400"/>
            <a:ext cx="762840" cy="763920"/>
          </a:xfrm>
          <a:custGeom>
            <a:avLst/>
            <a:gdLst/>
            <a:ahLst/>
            <a:rect l="l" t="t" r="r" b="b"/>
            <a:pathLst>
              <a:path w="1336" h="1336">
                <a:moveTo>
                  <a:pt x="0" y="668"/>
                </a:moveTo>
                <a:cubicBezTo>
                  <a:pt x="0" y="1037"/>
                  <a:pt x="299" y="1336"/>
                  <a:pt x="668" y="1336"/>
                </a:cubicBezTo>
                <a:cubicBezTo>
                  <a:pt x="1037" y="1336"/>
                  <a:pt x="1336" y="1037"/>
                  <a:pt x="1336" y="668"/>
                </a:cubicBezTo>
                <a:cubicBezTo>
                  <a:pt x="1336" y="299"/>
                  <a:pt x="1037" y="0"/>
                  <a:pt x="668" y="0"/>
                </a:cubicBezTo>
                <a:cubicBezTo>
                  <a:pt x="504" y="0"/>
                  <a:pt x="354" y="59"/>
                  <a:pt x="238" y="157"/>
                </a:cubicBezTo>
              </a:path>
            </a:pathLst>
          </a:custGeom>
          <a:noFill/>
          <a:ln w="25560">
            <a:solidFill>
              <a:srgbClr val="1f707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65" name="CustomShape 28"/>
          <p:cNvSpPr/>
          <p:nvPr/>
        </p:nvSpPr>
        <p:spPr>
          <a:xfrm>
            <a:off x="5510160" y="1335240"/>
            <a:ext cx="116280" cy="67680"/>
          </a:xfrm>
          <a:custGeom>
            <a:avLst/>
            <a:gdLst/>
            <a:ahLst/>
            <a:rect l="l" t="t" r="r" b="b"/>
            <a:pathLst>
              <a:path w="210" h="124">
                <a:moveTo>
                  <a:pt x="105" y="0"/>
                </a:moveTo>
                <a:lnTo>
                  <a:pt x="0" y="124"/>
                </a:lnTo>
                <a:lnTo>
                  <a:pt x="210" y="124"/>
                </a:lnTo>
                <a:lnTo>
                  <a:pt x="105" y="0"/>
                </a:lnTo>
                <a:close/>
              </a:path>
            </a:pathLst>
          </a:custGeom>
          <a:solidFill>
            <a:srgbClr val="1f70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6" name="CustomShape 29"/>
          <p:cNvSpPr/>
          <p:nvPr/>
        </p:nvSpPr>
        <p:spPr>
          <a:xfrm>
            <a:off x="5502960" y="1308960"/>
            <a:ext cx="88776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Emails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967" name="CustomShape 30"/>
          <p:cNvSpPr/>
          <p:nvPr/>
        </p:nvSpPr>
        <p:spPr>
          <a:xfrm>
            <a:off x="4199760" y="2368440"/>
            <a:ext cx="3289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8" name="CustomShape 31"/>
          <p:cNvSpPr/>
          <p:nvPr/>
        </p:nvSpPr>
        <p:spPr>
          <a:xfrm>
            <a:off x="4028040" y="1809360"/>
            <a:ext cx="37375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Write scenarios so 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that both PO and DEV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 can understand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969" name="CustomShape 32"/>
          <p:cNvSpPr/>
          <p:nvPr/>
        </p:nvSpPr>
        <p:spPr>
          <a:xfrm flipH="1">
            <a:off x="4123440" y="5006880"/>
            <a:ext cx="3289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alpha val="38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0" name="CustomShape 33"/>
          <p:cNvSpPr/>
          <p:nvPr/>
        </p:nvSpPr>
        <p:spPr>
          <a:xfrm>
            <a:off x="3902400" y="5132880"/>
            <a:ext cx="373752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Move to production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971" name="CustomShape 34"/>
          <p:cNvSpPr/>
          <p:nvPr/>
        </p:nvSpPr>
        <p:spPr>
          <a:xfrm rot="5400000">
            <a:off x="8327520" y="3582720"/>
            <a:ext cx="1460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alpha val="38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2" name="CustomShape 35"/>
          <p:cNvSpPr/>
          <p:nvPr/>
        </p:nvSpPr>
        <p:spPr>
          <a:xfrm flipH="1">
            <a:off x="2562120" y="3552840"/>
            <a:ext cx="1460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3" name="CustomShape 36"/>
          <p:cNvSpPr/>
          <p:nvPr/>
        </p:nvSpPr>
        <p:spPr>
          <a:xfrm>
            <a:off x="9168120" y="3146760"/>
            <a:ext cx="1536840" cy="81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Implementation based on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the scenarios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974" name="CustomShape 37"/>
          <p:cNvSpPr/>
          <p:nvPr/>
        </p:nvSpPr>
        <p:spPr>
          <a:xfrm>
            <a:off x="1467720" y="3090600"/>
            <a:ext cx="835560" cy="83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5" name="CustomShape 38"/>
          <p:cNvSpPr/>
          <p:nvPr/>
        </p:nvSpPr>
        <p:spPr>
          <a:xfrm>
            <a:off x="1469520" y="3089880"/>
            <a:ext cx="833760" cy="8348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6" name="CustomShape 39"/>
          <p:cNvSpPr/>
          <p:nvPr/>
        </p:nvSpPr>
        <p:spPr>
          <a:xfrm>
            <a:off x="1648440" y="3642480"/>
            <a:ext cx="474840" cy="28224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7" name="CustomShape 40"/>
          <p:cNvSpPr/>
          <p:nvPr/>
        </p:nvSpPr>
        <p:spPr>
          <a:xfrm>
            <a:off x="2080080" y="3735720"/>
            <a:ext cx="43560" cy="14220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8" name="CustomShape 41"/>
          <p:cNvSpPr/>
          <p:nvPr/>
        </p:nvSpPr>
        <p:spPr>
          <a:xfrm>
            <a:off x="1992960" y="3670920"/>
            <a:ext cx="47880" cy="24012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9" name="CustomShape 42"/>
          <p:cNvSpPr/>
          <p:nvPr/>
        </p:nvSpPr>
        <p:spPr>
          <a:xfrm>
            <a:off x="1904760" y="3643920"/>
            <a:ext cx="50400" cy="27900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0" name="CustomShape 43"/>
          <p:cNvSpPr/>
          <p:nvPr/>
        </p:nvSpPr>
        <p:spPr>
          <a:xfrm>
            <a:off x="1819080" y="3643920"/>
            <a:ext cx="47880" cy="27900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1" name="CustomShape 44"/>
          <p:cNvSpPr/>
          <p:nvPr/>
        </p:nvSpPr>
        <p:spPr>
          <a:xfrm>
            <a:off x="1731240" y="3669120"/>
            <a:ext cx="48600" cy="24156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2" name="CustomShape 45"/>
          <p:cNvSpPr/>
          <p:nvPr/>
        </p:nvSpPr>
        <p:spPr>
          <a:xfrm>
            <a:off x="1648440" y="3737520"/>
            <a:ext cx="45000" cy="13968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3" name="CustomShape 46"/>
          <p:cNvSpPr/>
          <p:nvPr/>
        </p:nvSpPr>
        <p:spPr>
          <a:xfrm>
            <a:off x="1683720" y="3706920"/>
            <a:ext cx="404640" cy="5040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4" name="CustomShape 47"/>
          <p:cNvSpPr/>
          <p:nvPr/>
        </p:nvSpPr>
        <p:spPr>
          <a:xfrm>
            <a:off x="1649880" y="3794760"/>
            <a:ext cx="471960" cy="4788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5" name="CustomShape 48"/>
          <p:cNvSpPr/>
          <p:nvPr/>
        </p:nvSpPr>
        <p:spPr>
          <a:xfrm>
            <a:off x="1698840" y="3881880"/>
            <a:ext cx="374760" cy="4248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6" name="CustomShape 49"/>
          <p:cNvSpPr/>
          <p:nvPr/>
        </p:nvSpPr>
        <p:spPr>
          <a:xfrm>
            <a:off x="2080080" y="3735720"/>
            <a:ext cx="8280" cy="2124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7" name="CustomShape 50"/>
          <p:cNvSpPr/>
          <p:nvPr/>
        </p:nvSpPr>
        <p:spPr>
          <a:xfrm>
            <a:off x="2080080" y="3794760"/>
            <a:ext cx="41760" cy="4788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8" name="CustomShape 51"/>
          <p:cNvSpPr/>
          <p:nvPr/>
        </p:nvSpPr>
        <p:spPr>
          <a:xfrm>
            <a:off x="1992960" y="3706920"/>
            <a:ext cx="47880" cy="504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9" name="CustomShape 52"/>
          <p:cNvSpPr/>
          <p:nvPr/>
        </p:nvSpPr>
        <p:spPr>
          <a:xfrm>
            <a:off x="1992960" y="3794760"/>
            <a:ext cx="47880" cy="47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0" name="CustomShape 53"/>
          <p:cNvSpPr/>
          <p:nvPr/>
        </p:nvSpPr>
        <p:spPr>
          <a:xfrm>
            <a:off x="1992960" y="3881880"/>
            <a:ext cx="47880" cy="2880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1" name="CustomShape 54"/>
          <p:cNvSpPr/>
          <p:nvPr/>
        </p:nvSpPr>
        <p:spPr>
          <a:xfrm>
            <a:off x="1904760" y="3706920"/>
            <a:ext cx="50400" cy="504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2" name="CustomShape 55"/>
          <p:cNvSpPr/>
          <p:nvPr/>
        </p:nvSpPr>
        <p:spPr>
          <a:xfrm>
            <a:off x="1904760" y="3794760"/>
            <a:ext cx="50400" cy="47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3" name="CustomShape 56"/>
          <p:cNvSpPr/>
          <p:nvPr/>
        </p:nvSpPr>
        <p:spPr>
          <a:xfrm>
            <a:off x="1904760" y="3881880"/>
            <a:ext cx="50400" cy="4104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4" name="CustomShape 57"/>
          <p:cNvSpPr/>
          <p:nvPr/>
        </p:nvSpPr>
        <p:spPr>
          <a:xfrm>
            <a:off x="1819080" y="3706920"/>
            <a:ext cx="47880" cy="504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5" name="CustomShape 58"/>
          <p:cNvSpPr/>
          <p:nvPr/>
        </p:nvSpPr>
        <p:spPr>
          <a:xfrm>
            <a:off x="1819080" y="3794760"/>
            <a:ext cx="47880" cy="47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6" name="CustomShape 59"/>
          <p:cNvSpPr/>
          <p:nvPr/>
        </p:nvSpPr>
        <p:spPr>
          <a:xfrm>
            <a:off x="1819080" y="3881880"/>
            <a:ext cx="47880" cy="4104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7" name="CustomShape 60"/>
          <p:cNvSpPr/>
          <p:nvPr/>
        </p:nvSpPr>
        <p:spPr>
          <a:xfrm>
            <a:off x="1731240" y="3706920"/>
            <a:ext cx="48600" cy="504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8" name="CustomShape 61"/>
          <p:cNvSpPr/>
          <p:nvPr/>
        </p:nvSpPr>
        <p:spPr>
          <a:xfrm>
            <a:off x="1731240" y="3794760"/>
            <a:ext cx="48600" cy="47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9" name="CustomShape 62"/>
          <p:cNvSpPr/>
          <p:nvPr/>
        </p:nvSpPr>
        <p:spPr>
          <a:xfrm>
            <a:off x="1731240" y="3881880"/>
            <a:ext cx="48600" cy="2880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0" name="CustomShape 63"/>
          <p:cNvSpPr/>
          <p:nvPr/>
        </p:nvSpPr>
        <p:spPr>
          <a:xfrm>
            <a:off x="1683720" y="3737520"/>
            <a:ext cx="9720" cy="1980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1" name="CustomShape 64"/>
          <p:cNvSpPr/>
          <p:nvPr/>
        </p:nvSpPr>
        <p:spPr>
          <a:xfrm>
            <a:off x="1649880" y="3794760"/>
            <a:ext cx="43560" cy="4788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2" name="CustomShape 65"/>
          <p:cNvSpPr/>
          <p:nvPr/>
        </p:nvSpPr>
        <p:spPr>
          <a:xfrm>
            <a:off x="1828080" y="3485520"/>
            <a:ext cx="115200" cy="2332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3" name="CustomShape 66"/>
          <p:cNvSpPr/>
          <p:nvPr/>
        </p:nvSpPr>
        <p:spPr>
          <a:xfrm>
            <a:off x="1828080" y="3570480"/>
            <a:ext cx="115200" cy="7920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4" name="CustomShape 67"/>
          <p:cNvSpPr/>
          <p:nvPr/>
        </p:nvSpPr>
        <p:spPr>
          <a:xfrm>
            <a:off x="1636920" y="3268440"/>
            <a:ext cx="498600" cy="3279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5" name="CustomShape 68"/>
          <p:cNvSpPr/>
          <p:nvPr/>
        </p:nvSpPr>
        <p:spPr>
          <a:xfrm>
            <a:off x="1708200" y="3207960"/>
            <a:ext cx="355680" cy="26604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6" name="CustomShape 69"/>
          <p:cNvSpPr/>
          <p:nvPr/>
        </p:nvSpPr>
        <p:spPr>
          <a:xfrm>
            <a:off x="1730160" y="3155040"/>
            <a:ext cx="312120" cy="27828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7" name="CustomShape 70"/>
          <p:cNvSpPr/>
          <p:nvPr/>
        </p:nvSpPr>
        <p:spPr>
          <a:xfrm>
            <a:off x="1670760" y="3291120"/>
            <a:ext cx="431280" cy="15588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8" name="CustomShape 71"/>
          <p:cNvSpPr/>
          <p:nvPr/>
        </p:nvSpPr>
        <p:spPr>
          <a:xfrm>
            <a:off x="1743480" y="3308040"/>
            <a:ext cx="282960" cy="27216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9" name="CustomShape 72"/>
          <p:cNvSpPr/>
          <p:nvPr/>
        </p:nvSpPr>
        <p:spPr>
          <a:xfrm>
            <a:off x="1887840" y="3317400"/>
            <a:ext cx="172800" cy="27900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0" name="CustomShape 73"/>
          <p:cNvSpPr/>
          <p:nvPr/>
        </p:nvSpPr>
        <p:spPr>
          <a:xfrm>
            <a:off x="1792440" y="3181680"/>
            <a:ext cx="188640" cy="10476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1" name="CustomShape 74"/>
          <p:cNvSpPr/>
          <p:nvPr/>
        </p:nvSpPr>
        <p:spPr>
          <a:xfrm>
            <a:off x="1711800" y="3301920"/>
            <a:ext cx="334080" cy="15444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2" name="CustomShape 75"/>
          <p:cNvSpPr/>
          <p:nvPr/>
        </p:nvSpPr>
        <p:spPr>
          <a:xfrm>
            <a:off x="2018880" y="3380040"/>
            <a:ext cx="40320" cy="77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3" name="CustomShape 76"/>
          <p:cNvSpPr/>
          <p:nvPr/>
        </p:nvSpPr>
        <p:spPr>
          <a:xfrm>
            <a:off x="1714320" y="3380040"/>
            <a:ext cx="40320" cy="77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4" name="CustomShape 77"/>
          <p:cNvSpPr/>
          <p:nvPr/>
        </p:nvSpPr>
        <p:spPr>
          <a:xfrm>
            <a:off x="1713600" y="3666960"/>
            <a:ext cx="95400" cy="23688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5" name="CustomShape 78"/>
          <p:cNvSpPr/>
          <p:nvPr/>
        </p:nvSpPr>
        <p:spPr>
          <a:xfrm>
            <a:off x="1958400" y="3656160"/>
            <a:ext cx="115200" cy="25848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6" name="CustomShape 79"/>
          <p:cNvSpPr/>
          <p:nvPr/>
        </p:nvSpPr>
        <p:spPr>
          <a:xfrm>
            <a:off x="1751760" y="3613320"/>
            <a:ext cx="285120" cy="18360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7" name="CustomShape 80"/>
          <p:cNvSpPr/>
          <p:nvPr/>
        </p:nvSpPr>
        <p:spPr>
          <a:xfrm>
            <a:off x="1734840" y="3653280"/>
            <a:ext cx="293040" cy="15804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8" name="CustomShape 81"/>
          <p:cNvSpPr/>
          <p:nvPr/>
        </p:nvSpPr>
        <p:spPr>
          <a:xfrm>
            <a:off x="1738800" y="3390840"/>
            <a:ext cx="295200" cy="24228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9" name="CustomShape 82"/>
          <p:cNvSpPr/>
          <p:nvPr/>
        </p:nvSpPr>
        <p:spPr>
          <a:xfrm>
            <a:off x="1833480" y="3497040"/>
            <a:ext cx="105480" cy="6804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0" name="CustomShape 83"/>
          <p:cNvSpPr/>
          <p:nvPr/>
        </p:nvSpPr>
        <p:spPr>
          <a:xfrm>
            <a:off x="1771560" y="3386160"/>
            <a:ext cx="227880" cy="7560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1" name="CustomShape 84"/>
          <p:cNvSpPr/>
          <p:nvPr/>
        </p:nvSpPr>
        <p:spPr>
          <a:xfrm>
            <a:off x="1413000" y="3932640"/>
            <a:ext cx="8877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Anyone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022" name="Picture 12" descr=""/>
          <p:cNvPicPr/>
          <p:nvPr/>
        </p:nvPicPr>
        <p:blipFill>
          <a:blip r:embed="rId1"/>
          <a:stretch/>
        </p:blipFill>
        <p:spPr>
          <a:xfrm>
            <a:off x="2346840" y="4719600"/>
            <a:ext cx="819000" cy="965520"/>
          </a:xfrm>
          <a:prstGeom prst="rect">
            <a:avLst/>
          </a:prstGeom>
          <a:ln>
            <a:noFill/>
          </a:ln>
        </p:spPr>
      </p:pic>
      <p:pic>
        <p:nvPicPr>
          <p:cNvPr id="2023" name="Picture 194" descr=""/>
          <p:cNvPicPr/>
          <p:nvPr/>
        </p:nvPicPr>
        <p:blipFill>
          <a:blip r:embed="rId2"/>
          <a:stretch/>
        </p:blipFill>
        <p:spPr>
          <a:xfrm>
            <a:off x="8627040" y="4815360"/>
            <a:ext cx="554400" cy="653400"/>
          </a:xfrm>
          <a:prstGeom prst="rect">
            <a:avLst/>
          </a:prstGeom>
          <a:ln>
            <a:noFill/>
          </a:ln>
        </p:spPr>
      </p:pic>
      <p:sp>
        <p:nvSpPr>
          <p:cNvPr id="2024" name="CustomShape 85"/>
          <p:cNvSpPr/>
          <p:nvPr/>
        </p:nvSpPr>
        <p:spPr>
          <a:xfrm>
            <a:off x="2454120" y="2482920"/>
            <a:ext cx="153684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Wrote it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with DEV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025" name="CustomShape 86"/>
          <p:cNvSpPr/>
          <p:nvPr/>
        </p:nvSpPr>
        <p:spPr>
          <a:xfrm>
            <a:off x="3722400" y="4384080"/>
            <a:ext cx="153684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Reflect features in production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026" name="CustomShape 87"/>
          <p:cNvSpPr/>
          <p:nvPr/>
        </p:nvSpPr>
        <p:spPr>
          <a:xfrm>
            <a:off x="6363360" y="4419360"/>
            <a:ext cx="153684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Code is driven by scenarios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027" name="CustomShape 88"/>
          <p:cNvSpPr/>
          <p:nvPr/>
        </p:nvSpPr>
        <p:spPr>
          <a:xfrm>
            <a:off x="4045680" y="2811600"/>
            <a:ext cx="373752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Scenarios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028" name="CustomShape 89"/>
          <p:cNvSpPr/>
          <p:nvPr/>
        </p:nvSpPr>
        <p:spPr>
          <a:xfrm>
            <a:off x="7703640" y="2605680"/>
            <a:ext cx="153684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Wrote it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with PO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029" name="CustomShape 90"/>
          <p:cNvSpPr/>
          <p:nvPr/>
        </p:nvSpPr>
        <p:spPr>
          <a:xfrm>
            <a:off x="1945440" y="5657040"/>
            <a:ext cx="138348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Production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030" name="CustomShape 91"/>
          <p:cNvSpPr/>
          <p:nvPr/>
        </p:nvSpPr>
        <p:spPr>
          <a:xfrm>
            <a:off x="7997400" y="5687640"/>
            <a:ext cx="190152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Integration tests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031" name="CustomShape 92"/>
          <p:cNvSpPr/>
          <p:nvPr/>
        </p:nvSpPr>
        <p:spPr>
          <a:xfrm>
            <a:off x="2116800" y="3843720"/>
            <a:ext cx="177912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Difficult to access to the accurate documentation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032" name="CustomShape 93"/>
          <p:cNvSpPr/>
          <p:nvPr/>
        </p:nvSpPr>
        <p:spPr>
          <a:xfrm>
            <a:off x="1054800" y="1360080"/>
            <a:ext cx="1139760" cy="81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Acceptance Criteria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033" name="CustomShape 94"/>
          <p:cNvSpPr/>
          <p:nvPr/>
        </p:nvSpPr>
        <p:spPr>
          <a:xfrm>
            <a:off x="9023040" y="1798200"/>
            <a:ext cx="105480" cy="360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4" name="CustomShape 95"/>
          <p:cNvSpPr/>
          <p:nvPr/>
        </p:nvSpPr>
        <p:spPr>
          <a:xfrm>
            <a:off x="8985960" y="1679040"/>
            <a:ext cx="34560" cy="345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5" name="CustomShape 96"/>
          <p:cNvSpPr/>
          <p:nvPr/>
        </p:nvSpPr>
        <p:spPr>
          <a:xfrm>
            <a:off x="9125640" y="1679040"/>
            <a:ext cx="34560" cy="345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6" name="CustomShape 97"/>
          <p:cNvSpPr/>
          <p:nvPr/>
        </p:nvSpPr>
        <p:spPr>
          <a:xfrm>
            <a:off x="1832400" y="3508920"/>
            <a:ext cx="95040" cy="320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7" name="CustomShape 98"/>
          <p:cNvSpPr/>
          <p:nvPr/>
        </p:nvSpPr>
        <p:spPr>
          <a:xfrm>
            <a:off x="1798920" y="3401280"/>
            <a:ext cx="30960" cy="30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8" name="CustomShape 99"/>
          <p:cNvSpPr/>
          <p:nvPr/>
        </p:nvSpPr>
        <p:spPr>
          <a:xfrm>
            <a:off x="1924920" y="3401280"/>
            <a:ext cx="30960" cy="30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9" name="CustomShape 100"/>
          <p:cNvSpPr/>
          <p:nvPr/>
        </p:nvSpPr>
        <p:spPr>
          <a:xfrm rot="2400000">
            <a:off x="4548960" y="1106280"/>
            <a:ext cx="727560" cy="752760"/>
          </a:xfrm>
          <a:prstGeom prst="rect">
            <a:avLst/>
          </a:prstGeom>
          <a:solidFill>
            <a:srgbClr val="ce181e"/>
          </a:solidFill>
          <a:ln w="19080">
            <a:solidFill>
              <a:srgbClr val="1c05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0" name="CustomShape 101"/>
          <p:cNvSpPr/>
          <p:nvPr/>
        </p:nvSpPr>
        <p:spPr>
          <a:xfrm>
            <a:off x="4501080" y="1302480"/>
            <a:ext cx="82512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HARD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041" name="CustomShape 102"/>
          <p:cNvSpPr/>
          <p:nvPr/>
        </p:nvSpPr>
        <p:spPr>
          <a:xfrm rot="2400000">
            <a:off x="3001320" y="3047400"/>
            <a:ext cx="727560" cy="752760"/>
          </a:xfrm>
          <a:prstGeom prst="rect">
            <a:avLst/>
          </a:prstGeom>
          <a:solidFill>
            <a:srgbClr val="ce181e"/>
          </a:solidFill>
          <a:ln w="19080">
            <a:solidFill>
              <a:srgbClr val="1c05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2" name="CustomShape 103"/>
          <p:cNvSpPr/>
          <p:nvPr/>
        </p:nvSpPr>
        <p:spPr>
          <a:xfrm>
            <a:off x="2953440" y="3243600"/>
            <a:ext cx="82512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HARD</a:t>
            </a:r>
            <a:endParaRPr b="0" lang="en-GB" sz="1300" spc="-1" strike="noStrike">
              <a:latin typeface="Arial"/>
            </a:endParaRPr>
          </a:p>
        </p:txBody>
      </p:sp>
      <p:pic>
        <p:nvPicPr>
          <p:cNvPr id="2043" name="" descr=""/>
          <p:cNvPicPr/>
          <p:nvPr/>
        </p:nvPicPr>
        <p:blipFill>
          <a:blip r:embed="rId3"/>
          <a:stretch/>
        </p:blipFill>
        <p:spPr>
          <a:xfrm>
            <a:off x="4209840" y="3168720"/>
            <a:ext cx="3493440" cy="995760"/>
          </a:xfrm>
          <a:prstGeom prst="rect">
            <a:avLst/>
          </a:prstGeom>
          <a:ln>
            <a:noFill/>
          </a:ln>
        </p:spPr>
      </p:pic>
      <p:pic>
        <p:nvPicPr>
          <p:cNvPr id="2044" name="Picture 8" descr=""/>
          <p:cNvPicPr/>
          <p:nvPr/>
        </p:nvPicPr>
        <p:blipFill>
          <a:blip r:embed="rId4"/>
          <a:stretch/>
        </p:blipFill>
        <p:spPr>
          <a:xfrm>
            <a:off x="9264240" y="1346760"/>
            <a:ext cx="898200" cy="1079280"/>
          </a:xfrm>
          <a:prstGeom prst="rect">
            <a:avLst/>
          </a:prstGeom>
          <a:ln>
            <a:noFill/>
          </a:ln>
        </p:spPr>
      </p:pic>
      <p:pic>
        <p:nvPicPr>
          <p:cNvPr id="2045" name="Picture 11" descr=""/>
          <p:cNvPicPr/>
          <p:nvPr/>
        </p:nvPicPr>
        <p:blipFill>
          <a:blip r:embed="rId5"/>
          <a:stretch/>
        </p:blipFill>
        <p:spPr>
          <a:xfrm>
            <a:off x="2196000" y="1357920"/>
            <a:ext cx="843480" cy="865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With theGardener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047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BA8815D4-5DDF-475B-B759-C62AEFC789B8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53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048" name="CustomShape 3"/>
          <p:cNvSpPr/>
          <p:nvPr/>
        </p:nvSpPr>
        <p:spPr>
          <a:xfrm>
            <a:off x="2159640" y="2208600"/>
            <a:ext cx="8877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49" name="CustomShape 4"/>
          <p:cNvSpPr/>
          <p:nvPr/>
        </p:nvSpPr>
        <p:spPr>
          <a:xfrm>
            <a:off x="8652240" y="1356840"/>
            <a:ext cx="864360" cy="865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0" name="CustomShape 5"/>
          <p:cNvSpPr/>
          <p:nvPr/>
        </p:nvSpPr>
        <p:spPr>
          <a:xfrm>
            <a:off x="8907120" y="1382400"/>
            <a:ext cx="371160" cy="4082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1" name="CustomShape 6"/>
          <p:cNvSpPr/>
          <p:nvPr/>
        </p:nvSpPr>
        <p:spPr>
          <a:xfrm>
            <a:off x="8837640" y="1930320"/>
            <a:ext cx="492840" cy="2916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2" name="CustomShape 7"/>
          <p:cNvSpPr/>
          <p:nvPr/>
        </p:nvSpPr>
        <p:spPr>
          <a:xfrm>
            <a:off x="8837640" y="1930320"/>
            <a:ext cx="245160" cy="2916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3" name="CustomShape 8"/>
          <p:cNvSpPr/>
          <p:nvPr/>
        </p:nvSpPr>
        <p:spPr>
          <a:xfrm>
            <a:off x="9023760" y="1767240"/>
            <a:ext cx="119880" cy="4104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4" name="CustomShape 9"/>
          <p:cNvSpPr/>
          <p:nvPr/>
        </p:nvSpPr>
        <p:spPr>
          <a:xfrm>
            <a:off x="9050040" y="2050920"/>
            <a:ext cx="63720" cy="126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5" name="CustomShape 10"/>
          <p:cNvSpPr/>
          <p:nvPr/>
        </p:nvSpPr>
        <p:spPr>
          <a:xfrm>
            <a:off x="9023760" y="1856880"/>
            <a:ext cx="119880" cy="806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6" name="CustomShape 11"/>
          <p:cNvSpPr/>
          <p:nvPr/>
        </p:nvSpPr>
        <p:spPr>
          <a:xfrm>
            <a:off x="8825400" y="1542240"/>
            <a:ext cx="515880" cy="3402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7" name="CustomShape 12"/>
          <p:cNvSpPr/>
          <p:nvPr/>
        </p:nvSpPr>
        <p:spPr>
          <a:xfrm>
            <a:off x="9084960" y="1542240"/>
            <a:ext cx="256320" cy="3402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8" name="CustomShape 13"/>
          <p:cNvSpPr/>
          <p:nvPr/>
        </p:nvSpPr>
        <p:spPr>
          <a:xfrm>
            <a:off x="8898840" y="1478880"/>
            <a:ext cx="368280" cy="2772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9" name="CustomShape 14"/>
          <p:cNvSpPr/>
          <p:nvPr/>
        </p:nvSpPr>
        <p:spPr>
          <a:xfrm>
            <a:off x="8913240" y="1478880"/>
            <a:ext cx="344160" cy="2833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0" name="CustomShape 15"/>
          <p:cNvSpPr/>
          <p:nvPr/>
        </p:nvSpPr>
        <p:spPr>
          <a:xfrm>
            <a:off x="9221040" y="1657800"/>
            <a:ext cx="41400" cy="80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1" name="CustomShape 16"/>
          <p:cNvSpPr/>
          <p:nvPr/>
        </p:nvSpPr>
        <p:spPr>
          <a:xfrm>
            <a:off x="8905320" y="1657800"/>
            <a:ext cx="41400" cy="80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2" name="CustomShape 17"/>
          <p:cNvSpPr/>
          <p:nvPr/>
        </p:nvSpPr>
        <p:spPr>
          <a:xfrm>
            <a:off x="8966880" y="1666080"/>
            <a:ext cx="234000" cy="871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3" name="CustomShape 18"/>
          <p:cNvSpPr/>
          <p:nvPr/>
        </p:nvSpPr>
        <p:spPr>
          <a:xfrm>
            <a:off x="8973360" y="1668960"/>
            <a:ext cx="98280" cy="781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4" name="CustomShape 19"/>
          <p:cNvSpPr/>
          <p:nvPr/>
        </p:nvSpPr>
        <p:spPr>
          <a:xfrm>
            <a:off x="9096480" y="1668960"/>
            <a:ext cx="97200" cy="781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5" name="CustomShape 20"/>
          <p:cNvSpPr/>
          <p:nvPr/>
        </p:nvSpPr>
        <p:spPr>
          <a:xfrm>
            <a:off x="8918280" y="1852200"/>
            <a:ext cx="164520" cy="325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6" name="CustomShape 21"/>
          <p:cNvSpPr/>
          <p:nvPr/>
        </p:nvSpPr>
        <p:spPr>
          <a:xfrm>
            <a:off x="9084960" y="1852200"/>
            <a:ext cx="163800" cy="325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7" name="CustomShape 22"/>
          <p:cNvSpPr/>
          <p:nvPr/>
        </p:nvSpPr>
        <p:spPr>
          <a:xfrm>
            <a:off x="8640720" y="2198880"/>
            <a:ext cx="13665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68" name="CustomShape 23"/>
          <p:cNvSpPr/>
          <p:nvPr/>
        </p:nvSpPr>
        <p:spPr>
          <a:xfrm flipV="1">
            <a:off x="7344000" y="1787760"/>
            <a:ext cx="911880" cy="51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9" name="CustomShape 24"/>
          <p:cNvSpPr/>
          <p:nvPr/>
        </p:nvSpPr>
        <p:spPr>
          <a:xfrm>
            <a:off x="3211920" y="2345040"/>
            <a:ext cx="911880" cy="51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0" name="CustomShape 25"/>
          <p:cNvSpPr/>
          <p:nvPr/>
        </p:nvSpPr>
        <p:spPr>
          <a:xfrm flipH="1" flipV="1">
            <a:off x="7622280" y="4268520"/>
            <a:ext cx="911880" cy="51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1" name="CustomShape 26"/>
          <p:cNvSpPr/>
          <p:nvPr/>
        </p:nvSpPr>
        <p:spPr>
          <a:xfrm flipH="1">
            <a:off x="3209040" y="4212360"/>
            <a:ext cx="911880" cy="51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2" name="CustomShape 27"/>
          <p:cNvSpPr/>
          <p:nvPr/>
        </p:nvSpPr>
        <p:spPr>
          <a:xfrm>
            <a:off x="4199760" y="2378520"/>
            <a:ext cx="3289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c6d6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3" name="CustomShape 28"/>
          <p:cNvSpPr/>
          <p:nvPr/>
        </p:nvSpPr>
        <p:spPr>
          <a:xfrm>
            <a:off x="4028040" y="1819440"/>
            <a:ext cx="37375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Write scenarios so 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that both PO and DEV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 can understand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074" name="CustomShape 29"/>
          <p:cNvSpPr/>
          <p:nvPr/>
        </p:nvSpPr>
        <p:spPr>
          <a:xfrm flipH="1">
            <a:off x="4123440" y="5016960"/>
            <a:ext cx="3289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alpha val="38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5" name="CustomShape 30"/>
          <p:cNvSpPr/>
          <p:nvPr/>
        </p:nvSpPr>
        <p:spPr>
          <a:xfrm>
            <a:off x="3902400" y="5142960"/>
            <a:ext cx="373752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Move to production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076" name="CustomShape 31"/>
          <p:cNvSpPr/>
          <p:nvPr/>
        </p:nvSpPr>
        <p:spPr>
          <a:xfrm rot="5400000">
            <a:off x="8327520" y="3592800"/>
            <a:ext cx="1460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alpha val="38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7" name="CustomShape 32"/>
          <p:cNvSpPr/>
          <p:nvPr/>
        </p:nvSpPr>
        <p:spPr>
          <a:xfrm flipH="1">
            <a:off x="2562120" y="3562920"/>
            <a:ext cx="1460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c6d6f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8" name="CustomShape 33"/>
          <p:cNvSpPr/>
          <p:nvPr/>
        </p:nvSpPr>
        <p:spPr>
          <a:xfrm>
            <a:off x="9168120" y="3156840"/>
            <a:ext cx="1536840" cy="81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Implementation based on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the scenarios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079" name="CustomShape 34"/>
          <p:cNvSpPr/>
          <p:nvPr/>
        </p:nvSpPr>
        <p:spPr>
          <a:xfrm>
            <a:off x="1467720" y="3100680"/>
            <a:ext cx="835560" cy="83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0" name="CustomShape 35"/>
          <p:cNvSpPr/>
          <p:nvPr/>
        </p:nvSpPr>
        <p:spPr>
          <a:xfrm>
            <a:off x="1469520" y="3099960"/>
            <a:ext cx="833760" cy="8348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1" name="CustomShape 36"/>
          <p:cNvSpPr/>
          <p:nvPr/>
        </p:nvSpPr>
        <p:spPr>
          <a:xfrm>
            <a:off x="1648440" y="3652560"/>
            <a:ext cx="474840" cy="28224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2" name="CustomShape 37"/>
          <p:cNvSpPr/>
          <p:nvPr/>
        </p:nvSpPr>
        <p:spPr>
          <a:xfrm>
            <a:off x="2080080" y="3745800"/>
            <a:ext cx="43560" cy="14220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3" name="CustomShape 38"/>
          <p:cNvSpPr/>
          <p:nvPr/>
        </p:nvSpPr>
        <p:spPr>
          <a:xfrm>
            <a:off x="1992960" y="3681000"/>
            <a:ext cx="47880" cy="24012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4" name="CustomShape 39"/>
          <p:cNvSpPr/>
          <p:nvPr/>
        </p:nvSpPr>
        <p:spPr>
          <a:xfrm>
            <a:off x="1904760" y="3654000"/>
            <a:ext cx="50400" cy="27900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5" name="CustomShape 40"/>
          <p:cNvSpPr/>
          <p:nvPr/>
        </p:nvSpPr>
        <p:spPr>
          <a:xfrm>
            <a:off x="1819080" y="3654000"/>
            <a:ext cx="47880" cy="27900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6" name="CustomShape 41"/>
          <p:cNvSpPr/>
          <p:nvPr/>
        </p:nvSpPr>
        <p:spPr>
          <a:xfrm>
            <a:off x="1731240" y="3679200"/>
            <a:ext cx="48600" cy="24156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7" name="CustomShape 42"/>
          <p:cNvSpPr/>
          <p:nvPr/>
        </p:nvSpPr>
        <p:spPr>
          <a:xfrm>
            <a:off x="1648440" y="3747600"/>
            <a:ext cx="45000" cy="13968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8" name="CustomShape 43"/>
          <p:cNvSpPr/>
          <p:nvPr/>
        </p:nvSpPr>
        <p:spPr>
          <a:xfrm>
            <a:off x="1683720" y="3717000"/>
            <a:ext cx="404640" cy="5040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9" name="CustomShape 44"/>
          <p:cNvSpPr/>
          <p:nvPr/>
        </p:nvSpPr>
        <p:spPr>
          <a:xfrm>
            <a:off x="1649880" y="3804840"/>
            <a:ext cx="471960" cy="4788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0" name="CustomShape 45"/>
          <p:cNvSpPr/>
          <p:nvPr/>
        </p:nvSpPr>
        <p:spPr>
          <a:xfrm>
            <a:off x="1698840" y="3891960"/>
            <a:ext cx="374760" cy="4248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1" name="CustomShape 46"/>
          <p:cNvSpPr/>
          <p:nvPr/>
        </p:nvSpPr>
        <p:spPr>
          <a:xfrm>
            <a:off x="2080080" y="3745800"/>
            <a:ext cx="8280" cy="2124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2" name="CustomShape 47"/>
          <p:cNvSpPr/>
          <p:nvPr/>
        </p:nvSpPr>
        <p:spPr>
          <a:xfrm>
            <a:off x="2080080" y="3804840"/>
            <a:ext cx="41760" cy="4788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3" name="CustomShape 48"/>
          <p:cNvSpPr/>
          <p:nvPr/>
        </p:nvSpPr>
        <p:spPr>
          <a:xfrm>
            <a:off x="1992960" y="3717000"/>
            <a:ext cx="47880" cy="504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4" name="CustomShape 49"/>
          <p:cNvSpPr/>
          <p:nvPr/>
        </p:nvSpPr>
        <p:spPr>
          <a:xfrm>
            <a:off x="1992960" y="3804840"/>
            <a:ext cx="47880" cy="47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5" name="CustomShape 50"/>
          <p:cNvSpPr/>
          <p:nvPr/>
        </p:nvSpPr>
        <p:spPr>
          <a:xfrm>
            <a:off x="1992960" y="3891960"/>
            <a:ext cx="47880" cy="2880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6" name="CustomShape 51"/>
          <p:cNvSpPr/>
          <p:nvPr/>
        </p:nvSpPr>
        <p:spPr>
          <a:xfrm>
            <a:off x="1904760" y="3717000"/>
            <a:ext cx="50400" cy="504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7" name="CustomShape 52"/>
          <p:cNvSpPr/>
          <p:nvPr/>
        </p:nvSpPr>
        <p:spPr>
          <a:xfrm>
            <a:off x="1904760" y="3804840"/>
            <a:ext cx="50400" cy="47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8" name="CustomShape 53"/>
          <p:cNvSpPr/>
          <p:nvPr/>
        </p:nvSpPr>
        <p:spPr>
          <a:xfrm>
            <a:off x="1904760" y="3891960"/>
            <a:ext cx="50400" cy="4104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9" name="CustomShape 54"/>
          <p:cNvSpPr/>
          <p:nvPr/>
        </p:nvSpPr>
        <p:spPr>
          <a:xfrm>
            <a:off x="1819080" y="3717000"/>
            <a:ext cx="47880" cy="504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0" name="CustomShape 55"/>
          <p:cNvSpPr/>
          <p:nvPr/>
        </p:nvSpPr>
        <p:spPr>
          <a:xfrm>
            <a:off x="1819080" y="3804840"/>
            <a:ext cx="47880" cy="47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1" name="CustomShape 56"/>
          <p:cNvSpPr/>
          <p:nvPr/>
        </p:nvSpPr>
        <p:spPr>
          <a:xfrm>
            <a:off x="1819080" y="3891960"/>
            <a:ext cx="47880" cy="4104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2" name="CustomShape 57"/>
          <p:cNvSpPr/>
          <p:nvPr/>
        </p:nvSpPr>
        <p:spPr>
          <a:xfrm>
            <a:off x="1731240" y="3717000"/>
            <a:ext cx="48600" cy="504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3" name="CustomShape 58"/>
          <p:cNvSpPr/>
          <p:nvPr/>
        </p:nvSpPr>
        <p:spPr>
          <a:xfrm>
            <a:off x="1731240" y="3804840"/>
            <a:ext cx="48600" cy="47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4" name="CustomShape 59"/>
          <p:cNvSpPr/>
          <p:nvPr/>
        </p:nvSpPr>
        <p:spPr>
          <a:xfrm>
            <a:off x="1731240" y="3891960"/>
            <a:ext cx="48600" cy="2880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5" name="CustomShape 60"/>
          <p:cNvSpPr/>
          <p:nvPr/>
        </p:nvSpPr>
        <p:spPr>
          <a:xfrm>
            <a:off x="1683720" y="3747600"/>
            <a:ext cx="9720" cy="1980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6" name="CustomShape 61"/>
          <p:cNvSpPr/>
          <p:nvPr/>
        </p:nvSpPr>
        <p:spPr>
          <a:xfrm>
            <a:off x="1649880" y="3804840"/>
            <a:ext cx="43560" cy="4788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7" name="CustomShape 62"/>
          <p:cNvSpPr/>
          <p:nvPr/>
        </p:nvSpPr>
        <p:spPr>
          <a:xfrm>
            <a:off x="1828080" y="3495600"/>
            <a:ext cx="115200" cy="2332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8" name="CustomShape 63"/>
          <p:cNvSpPr/>
          <p:nvPr/>
        </p:nvSpPr>
        <p:spPr>
          <a:xfrm>
            <a:off x="1828080" y="3580560"/>
            <a:ext cx="115200" cy="7920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9" name="CustomShape 64"/>
          <p:cNvSpPr/>
          <p:nvPr/>
        </p:nvSpPr>
        <p:spPr>
          <a:xfrm>
            <a:off x="1636920" y="3278520"/>
            <a:ext cx="498600" cy="3279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0" name="CustomShape 65"/>
          <p:cNvSpPr/>
          <p:nvPr/>
        </p:nvSpPr>
        <p:spPr>
          <a:xfrm>
            <a:off x="1708200" y="3218040"/>
            <a:ext cx="355680" cy="26604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1" name="CustomShape 66"/>
          <p:cNvSpPr/>
          <p:nvPr/>
        </p:nvSpPr>
        <p:spPr>
          <a:xfrm>
            <a:off x="1730160" y="3165120"/>
            <a:ext cx="312120" cy="27828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2" name="CustomShape 67"/>
          <p:cNvSpPr/>
          <p:nvPr/>
        </p:nvSpPr>
        <p:spPr>
          <a:xfrm>
            <a:off x="1670760" y="3301200"/>
            <a:ext cx="431280" cy="15588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3" name="CustomShape 68"/>
          <p:cNvSpPr/>
          <p:nvPr/>
        </p:nvSpPr>
        <p:spPr>
          <a:xfrm>
            <a:off x="1743480" y="3318120"/>
            <a:ext cx="282960" cy="27216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4" name="CustomShape 69"/>
          <p:cNvSpPr/>
          <p:nvPr/>
        </p:nvSpPr>
        <p:spPr>
          <a:xfrm>
            <a:off x="1887840" y="3327480"/>
            <a:ext cx="172800" cy="27900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5" name="CustomShape 70"/>
          <p:cNvSpPr/>
          <p:nvPr/>
        </p:nvSpPr>
        <p:spPr>
          <a:xfrm>
            <a:off x="1792440" y="3191760"/>
            <a:ext cx="188640" cy="10476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6" name="CustomShape 71"/>
          <p:cNvSpPr/>
          <p:nvPr/>
        </p:nvSpPr>
        <p:spPr>
          <a:xfrm>
            <a:off x="1711800" y="3312000"/>
            <a:ext cx="334080" cy="15444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7" name="CustomShape 72"/>
          <p:cNvSpPr/>
          <p:nvPr/>
        </p:nvSpPr>
        <p:spPr>
          <a:xfrm>
            <a:off x="2018880" y="3390120"/>
            <a:ext cx="40320" cy="77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8" name="CustomShape 73"/>
          <p:cNvSpPr/>
          <p:nvPr/>
        </p:nvSpPr>
        <p:spPr>
          <a:xfrm>
            <a:off x="1714320" y="3390120"/>
            <a:ext cx="40320" cy="77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9" name="CustomShape 74"/>
          <p:cNvSpPr/>
          <p:nvPr/>
        </p:nvSpPr>
        <p:spPr>
          <a:xfrm>
            <a:off x="1713600" y="3677040"/>
            <a:ext cx="95400" cy="23688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0" name="CustomShape 75"/>
          <p:cNvSpPr/>
          <p:nvPr/>
        </p:nvSpPr>
        <p:spPr>
          <a:xfrm>
            <a:off x="1958400" y="3666240"/>
            <a:ext cx="115200" cy="25848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1" name="CustomShape 76"/>
          <p:cNvSpPr/>
          <p:nvPr/>
        </p:nvSpPr>
        <p:spPr>
          <a:xfrm>
            <a:off x="1751760" y="3623400"/>
            <a:ext cx="285120" cy="18360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2" name="CustomShape 77"/>
          <p:cNvSpPr/>
          <p:nvPr/>
        </p:nvSpPr>
        <p:spPr>
          <a:xfrm>
            <a:off x="1734840" y="3663360"/>
            <a:ext cx="293040" cy="15804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3" name="CustomShape 78"/>
          <p:cNvSpPr/>
          <p:nvPr/>
        </p:nvSpPr>
        <p:spPr>
          <a:xfrm>
            <a:off x="1738800" y="3400920"/>
            <a:ext cx="295200" cy="24228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4" name="CustomShape 79"/>
          <p:cNvSpPr/>
          <p:nvPr/>
        </p:nvSpPr>
        <p:spPr>
          <a:xfrm>
            <a:off x="1833480" y="3507120"/>
            <a:ext cx="105480" cy="6804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5" name="CustomShape 80"/>
          <p:cNvSpPr/>
          <p:nvPr/>
        </p:nvSpPr>
        <p:spPr>
          <a:xfrm>
            <a:off x="1771560" y="3396240"/>
            <a:ext cx="227880" cy="7560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6" name="CustomShape 81"/>
          <p:cNvSpPr/>
          <p:nvPr/>
        </p:nvSpPr>
        <p:spPr>
          <a:xfrm>
            <a:off x="1413000" y="3942720"/>
            <a:ext cx="8877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Anyone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127" name="Picture 12" descr=""/>
          <p:cNvPicPr/>
          <p:nvPr/>
        </p:nvPicPr>
        <p:blipFill>
          <a:blip r:embed="rId1"/>
          <a:stretch/>
        </p:blipFill>
        <p:spPr>
          <a:xfrm>
            <a:off x="2346840" y="4729680"/>
            <a:ext cx="819000" cy="965520"/>
          </a:xfrm>
          <a:prstGeom prst="rect">
            <a:avLst/>
          </a:prstGeom>
          <a:ln>
            <a:noFill/>
          </a:ln>
        </p:spPr>
      </p:pic>
      <p:pic>
        <p:nvPicPr>
          <p:cNvPr id="2128" name="Picture 194" descr=""/>
          <p:cNvPicPr/>
          <p:nvPr/>
        </p:nvPicPr>
        <p:blipFill>
          <a:blip r:embed="rId2"/>
          <a:stretch/>
        </p:blipFill>
        <p:spPr>
          <a:xfrm>
            <a:off x="8627040" y="4825440"/>
            <a:ext cx="554400" cy="653400"/>
          </a:xfrm>
          <a:prstGeom prst="rect">
            <a:avLst/>
          </a:prstGeom>
          <a:ln>
            <a:noFill/>
          </a:ln>
        </p:spPr>
      </p:pic>
      <p:sp>
        <p:nvSpPr>
          <p:cNvPr id="2129" name="CustomShape 82"/>
          <p:cNvSpPr/>
          <p:nvPr/>
        </p:nvSpPr>
        <p:spPr>
          <a:xfrm>
            <a:off x="2454120" y="2493000"/>
            <a:ext cx="153684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Wrote it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with DEV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130" name="CustomShape 83"/>
          <p:cNvSpPr/>
          <p:nvPr/>
        </p:nvSpPr>
        <p:spPr>
          <a:xfrm>
            <a:off x="3722400" y="4394160"/>
            <a:ext cx="153684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Reflect features in production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131" name="CustomShape 84"/>
          <p:cNvSpPr/>
          <p:nvPr/>
        </p:nvSpPr>
        <p:spPr>
          <a:xfrm>
            <a:off x="6363360" y="4429440"/>
            <a:ext cx="153684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Code is driven by scenarios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132" name="CustomShape 85"/>
          <p:cNvSpPr/>
          <p:nvPr/>
        </p:nvSpPr>
        <p:spPr>
          <a:xfrm>
            <a:off x="4045680" y="2821680"/>
            <a:ext cx="373752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Scenarios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133" name="CustomShape 86"/>
          <p:cNvSpPr/>
          <p:nvPr/>
        </p:nvSpPr>
        <p:spPr>
          <a:xfrm>
            <a:off x="7703640" y="2615760"/>
            <a:ext cx="153684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Wrote it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with PO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134" name="CustomShape 87"/>
          <p:cNvSpPr/>
          <p:nvPr/>
        </p:nvSpPr>
        <p:spPr>
          <a:xfrm>
            <a:off x="1945440" y="5667120"/>
            <a:ext cx="138348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Production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135" name="CustomShape 88"/>
          <p:cNvSpPr/>
          <p:nvPr/>
        </p:nvSpPr>
        <p:spPr>
          <a:xfrm>
            <a:off x="7997400" y="5697720"/>
            <a:ext cx="190152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Integration tests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136" name="CustomShape 89"/>
          <p:cNvSpPr/>
          <p:nvPr/>
        </p:nvSpPr>
        <p:spPr>
          <a:xfrm>
            <a:off x="2224800" y="3673800"/>
            <a:ext cx="177912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200" spc="-1" strike="noStrike">
                <a:solidFill>
                  <a:srgbClr val="0c6d6f"/>
                </a:solidFill>
                <a:latin typeface="Calibri"/>
                <a:ea typeface="DejaVu Sans"/>
              </a:rPr>
              <a:t>Organize / Search / Navigate /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1200" spc="-1" strike="noStrike">
                <a:solidFill>
                  <a:srgbClr val="0c6d6f"/>
                </a:solidFill>
                <a:latin typeface="Calibri"/>
                <a:ea typeface="DejaVu Sans"/>
              </a:rPr>
              <a:t>Generate documentation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137" name="CustomShape 90"/>
          <p:cNvSpPr/>
          <p:nvPr/>
        </p:nvSpPr>
        <p:spPr>
          <a:xfrm>
            <a:off x="1054800" y="1370160"/>
            <a:ext cx="1139760" cy="81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Acceptance Criteria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138" name="CustomShape 91"/>
          <p:cNvSpPr/>
          <p:nvPr/>
        </p:nvSpPr>
        <p:spPr>
          <a:xfrm>
            <a:off x="9023040" y="1808280"/>
            <a:ext cx="105480" cy="360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9" name="CustomShape 92"/>
          <p:cNvSpPr/>
          <p:nvPr/>
        </p:nvSpPr>
        <p:spPr>
          <a:xfrm>
            <a:off x="8985960" y="1689120"/>
            <a:ext cx="34560" cy="345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0" name="CustomShape 93"/>
          <p:cNvSpPr/>
          <p:nvPr/>
        </p:nvSpPr>
        <p:spPr>
          <a:xfrm>
            <a:off x="9125640" y="1689120"/>
            <a:ext cx="34560" cy="345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1" name="CustomShape 94"/>
          <p:cNvSpPr/>
          <p:nvPr/>
        </p:nvSpPr>
        <p:spPr>
          <a:xfrm>
            <a:off x="1832400" y="3519000"/>
            <a:ext cx="95040" cy="320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2" name="CustomShape 95"/>
          <p:cNvSpPr/>
          <p:nvPr/>
        </p:nvSpPr>
        <p:spPr>
          <a:xfrm>
            <a:off x="1798920" y="3411360"/>
            <a:ext cx="30960" cy="30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3" name="CustomShape 96"/>
          <p:cNvSpPr/>
          <p:nvPr/>
        </p:nvSpPr>
        <p:spPr>
          <a:xfrm>
            <a:off x="1924920" y="3411360"/>
            <a:ext cx="30960" cy="30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44" name="" descr=""/>
          <p:cNvPicPr/>
          <p:nvPr/>
        </p:nvPicPr>
        <p:blipFill>
          <a:blip r:embed="rId3"/>
          <a:stretch/>
        </p:blipFill>
        <p:spPr>
          <a:xfrm>
            <a:off x="4209840" y="3178800"/>
            <a:ext cx="3493440" cy="995760"/>
          </a:xfrm>
          <a:prstGeom prst="rect">
            <a:avLst/>
          </a:prstGeom>
          <a:ln>
            <a:noFill/>
          </a:ln>
        </p:spPr>
      </p:pic>
      <p:pic>
        <p:nvPicPr>
          <p:cNvPr id="2145" name="Picture 8" descr=""/>
          <p:cNvPicPr/>
          <p:nvPr/>
        </p:nvPicPr>
        <p:blipFill>
          <a:blip r:embed="rId4"/>
          <a:stretch/>
        </p:blipFill>
        <p:spPr>
          <a:xfrm>
            <a:off x="9264240" y="1356840"/>
            <a:ext cx="898200" cy="1079280"/>
          </a:xfrm>
          <a:prstGeom prst="rect">
            <a:avLst/>
          </a:prstGeom>
          <a:ln>
            <a:noFill/>
          </a:ln>
        </p:spPr>
      </p:pic>
      <p:pic>
        <p:nvPicPr>
          <p:cNvPr id="2146" name="Picture 11" descr=""/>
          <p:cNvPicPr/>
          <p:nvPr/>
        </p:nvPicPr>
        <p:blipFill>
          <a:blip r:embed="rId5"/>
          <a:stretch/>
        </p:blipFill>
        <p:spPr>
          <a:xfrm>
            <a:off x="2196000" y="1368000"/>
            <a:ext cx="843480" cy="865440"/>
          </a:xfrm>
          <a:prstGeom prst="rect">
            <a:avLst/>
          </a:prstGeom>
          <a:ln>
            <a:noFill/>
          </a:ln>
        </p:spPr>
      </p:pic>
      <p:pic>
        <p:nvPicPr>
          <p:cNvPr id="2147" name="Picture 204" descr=""/>
          <p:cNvPicPr/>
          <p:nvPr/>
        </p:nvPicPr>
        <p:blipFill>
          <a:blip r:embed="rId6"/>
          <a:stretch/>
        </p:blipFill>
        <p:spPr>
          <a:xfrm>
            <a:off x="2887920" y="3083400"/>
            <a:ext cx="555120" cy="555120"/>
          </a:xfrm>
          <a:prstGeom prst="rect">
            <a:avLst/>
          </a:prstGeom>
          <a:ln>
            <a:noFill/>
          </a:ln>
        </p:spPr>
      </p:pic>
      <p:pic>
        <p:nvPicPr>
          <p:cNvPr id="2148" name="Picture 204" descr=""/>
          <p:cNvPicPr/>
          <p:nvPr/>
        </p:nvPicPr>
        <p:blipFill>
          <a:blip r:embed="rId7"/>
          <a:stretch/>
        </p:blipFill>
        <p:spPr>
          <a:xfrm>
            <a:off x="5616000" y="1266120"/>
            <a:ext cx="555120" cy="55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CustomShape 1"/>
          <p:cNvSpPr/>
          <p:nvPr/>
        </p:nvSpPr>
        <p:spPr>
          <a:xfrm>
            <a:off x="0" y="0"/>
            <a:ext cx="12189960" cy="619164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0" name="CustomShape 2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Conclusion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51" name="CustomShape 3"/>
          <p:cNvSpPr/>
          <p:nvPr/>
        </p:nvSpPr>
        <p:spPr>
          <a:xfrm>
            <a:off x="838080" y="1544040"/>
            <a:ext cx="10513440" cy="449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Specification by example</a:t>
            </a:r>
            <a:endParaRPr b="0" lang="en-GB" sz="2800" spc="-1" strike="noStrike">
              <a:latin typeface="Arial"/>
            </a:endParaRPr>
          </a:p>
          <a:p>
            <a:pPr lvl="1" marL="685800" indent="-2264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Close collaboration DEV / PO is required</a:t>
            </a:r>
            <a:endParaRPr b="0" lang="en-GB" sz="2400" spc="-1" strike="noStrike">
              <a:latin typeface="Arial"/>
            </a:endParaRPr>
          </a:p>
          <a:p>
            <a:pPr lvl="1" marL="685800" indent="-2264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Use examples to open discussion and find many cases</a:t>
            </a:r>
            <a:endParaRPr b="0" lang="en-GB" sz="2400" spc="-1" strike="noStrike">
              <a:latin typeface="Arial"/>
            </a:endParaRPr>
          </a:p>
          <a:p>
            <a:pPr lvl="1" marL="685800" indent="-2264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Allows a very fast feedback loop</a:t>
            </a:r>
            <a:endParaRPr b="0" lang="en-GB" sz="24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Functional tests</a:t>
            </a:r>
            <a:endParaRPr b="0" lang="en-GB" sz="2800" spc="-1" strike="noStrike">
              <a:latin typeface="Arial"/>
            </a:endParaRPr>
          </a:p>
          <a:p>
            <a:pPr lvl="1" marL="685800" indent="-2264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Fast and stable tests</a:t>
            </a:r>
            <a:endParaRPr b="0" lang="en-GB" sz="2400" spc="-1" strike="noStrike">
              <a:latin typeface="Arial"/>
            </a:endParaRPr>
          </a:p>
          <a:p>
            <a:pPr lvl="1" marL="685800" indent="-2264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The developer is guided, the code is pulled by the tests</a:t>
            </a:r>
            <a:endParaRPr b="0" lang="en-GB" sz="2400" spc="-1" strike="noStrike">
              <a:latin typeface="Arial"/>
            </a:endParaRPr>
          </a:p>
          <a:p>
            <a:pPr lvl="1" marL="685800" indent="-2264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Flexible code is required to mock external interactions </a:t>
            </a:r>
            <a:endParaRPr b="0" lang="en-GB" sz="24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Runnable Documentation</a:t>
            </a:r>
            <a:endParaRPr b="0" lang="en-GB" sz="2800" spc="-1" strike="noStrike">
              <a:latin typeface="Arial"/>
            </a:endParaRPr>
          </a:p>
          <a:p>
            <a:pPr lvl="1" marL="685800" indent="-2264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Pulled from code, the documentation is always up to date</a:t>
            </a:r>
            <a:endParaRPr b="0" lang="en-GB" sz="2400" spc="-1" strike="noStrike">
              <a:latin typeface="Arial"/>
            </a:endParaRPr>
          </a:p>
          <a:p>
            <a:pPr lvl="1" marL="685800" indent="-2264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The documentation is exhaustive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152" name="CustomShape 4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F2B25952-C541-49DD-A752-A4328E9E3D88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54</a:t>
            </a:fld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CustomShape 1"/>
          <p:cNvSpPr/>
          <p:nvPr/>
        </p:nvSpPr>
        <p:spPr>
          <a:xfrm>
            <a:off x="0" y="0"/>
            <a:ext cx="12189960" cy="619164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4" name="CustomShape 2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Conclusion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55" name="CustomShape 3"/>
          <p:cNvSpPr/>
          <p:nvPr/>
        </p:nvSpPr>
        <p:spPr>
          <a:xfrm>
            <a:off x="838080" y="1544040"/>
            <a:ext cx="10513440" cy="449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Specification by example</a:t>
            </a:r>
            <a:endParaRPr b="0" lang="en-GB" sz="2800" spc="-1" strike="noStrike">
              <a:latin typeface="Arial"/>
            </a:endParaRPr>
          </a:p>
          <a:p>
            <a:pPr lvl="1" marL="685800" indent="-2264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Close collaboration DEV / PO is required</a:t>
            </a:r>
            <a:endParaRPr b="0" lang="en-GB" sz="2400" spc="-1" strike="noStrike">
              <a:latin typeface="Arial"/>
            </a:endParaRPr>
          </a:p>
          <a:p>
            <a:pPr lvl="1" marL="685800" indent="-2264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Use examples to open discussion and find many cases</a:t>
            </a:r>
            <a:endParaRPr b="0" lang="en-GB" sz="2400" spc="-1" strike="noStrike">
              <a:latin typeface="Arial"/>
            </a:endParaRPr>
          </a:p>
          <a:p>
            <a:pPr lvl="1" marL="685800" indent="-2264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Allows a very fast feedback loop</a:t>
            </a:r>
            <a:endParaRPr b="0" lang="en-GB" sz="24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Functional tests</a:t>
            </a:r>
            <a:endParaRPr b="0" lang="en-GB" sz="2800" spc="-1" strike="noStrike">
              <a:latin typeface="Arial"/>
            </a:endParaRPr>
          </a:p>
          <a:p>
            <a:pPr lvl="1" marL="685800" indent="-2264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Fast and stable tests</a:t>
            </a:r>
            <a:endParaRPr b="0" lang="en-GB" sz="2400" spc="-1" strike="noStrike">
              <a:latin typeface="Arial"/>
            </a:endParaRPr>
          </a:p>
          <a:p>
            <a:pPr lvl="1" marL="685800" indent="-2264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The developer is guided, the code is pulled by the tests</a:t>
            </a:r>
            <a:endParaRPr b="0" lang="en-GB" sz="2400" spc="-1" strike="noStrike">
              <a:latin typeface="Arial"/>
            </a:endParaRPr>
          </a:p>
          <a:p>
            <a:pPr lvl="1" marL="685800" indent="-2264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Flexible code is required to mock external interactions </a:t>
            </a:r>
            <a:endParaRPr b="0" lang="en-GB" sz="24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Runnable Documentation</a:t>
            </a:r>
            <a:endParaRPr b="0" lang="en-GB" sz="2800" spc="-1" strike="noStrike">
              <a:latin typeface="Arial"/>
            </a:endParaRPr>
          </a:p>
          <a:p>
            <a:pPr lvl="1" marL="685800" indent="-2264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Pulled from code, the documentation is always up to date</a:t>
            </a:r>
            <a:endParaRPr b="0" lang="en-GB" sz="2400" spc="-1" strike="noStrike">
              <a:latin typeface="Arial"/>
            </a:endParaRPr>
          </a:p>
          <a:p>
            <a:pPr lvl="1" marL="685800" indent="-2264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The documentation is exhaustive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</p:txBody>
      </p:sp>
      <p:sp>
        <p:nvSpPr>
          <p:cNvPr id="2156" name="CustomShape 4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07AAE34B-58D4-403B-87A9-AC3F91FA7C9C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55</a:t>
            </a:fld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CustomShape 1"/>
          <p:cNvSpPr/>
          <p:nvPr/>
        </p:nvSpPr>
        <p:spPr>
          <a:xfrm>
            <a:off x="0" y="0"/>
            <a:ext cx="12189960" cy="619164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8" name="CustomShape 2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Conclusion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59" name="CustomShape 3"/>
          <p:cNvSpPr/>
          <p:nvPr/>
        </p:nvSpPr>
        <p:spPr>
          <a:xfrm>
            <a:off x="838080" y="1544040"/>
            <a:ext cx="10513440" cy="449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Failure factor</a:t>
            </a:r>
            <a:endParaRPr b="0" lang="en-GB" sz="2800" spc="-1" strike="noStrike">
              <a:latin typeface="Arial"/>
            </a:endParaRPr>
          </a:p>
          <a:p>
            <a:pPr lvl="1" marL="685800" indent="-2264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DEV or PO not involved</a:t>
            </a:r>
            <a:endParaRPr b="0" lang="en-GB" sz="2400" spc="-1" strike="noStrike">
              <a:latin typeface="Arial"/>
            </a:endParaRPr>
          </a:p>
          <a:p>
            <a:pPr lvl="1" marL="685800" indent="-2264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BDD applied during the project : need to be done a the very first step               </a:t>
            </a:r>
            <a:endParaRPr b="0" lang="en-GB" sz="24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theGardener aim is to address too important use cases not really addressed yet :</a:t>
            </a:r>
            <a:endParaRPr b="0" lang="en-GB" sz="2800" spc="-1" strike="noStrike">
              <a:latin typeface="Arial"/>
            </a:endParaRPr>
          </a:p>
          <a:p>
            <a:pPr lvl="1" marL="685800" indent="-2264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easily access to the scenario </a:t>
            </a:r>
            <a:endParaRPr b="0" lang="en-GB" sz="2400" spc="-1" strike="noStrike">
              <a:latin typeface="Arial"/>
            </a:endParaRPr>
          </a:p>
          <a:p>
            <a:pPr lvl="1" marL="685800" indent="-2264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collaborative tools to help PO and DEV discussion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	</a:t>
            </a: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=&gt; https://github.com/KelkooGroup/theGardener/wiki 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160" name="CustomShape 4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82A3C683-AE4C-48E6-A331-7F6E586DB165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56</a:t>
            </a:fld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CustomShape 1"/>
          <p:cNvSpPr/>
          <p:nvPr/>
        </p:nvSpPr>
        <p:spPr>
          <a:xfrm>
            <a:off x="0" y="0"/>
            <a:ext cx="12189960" cy="685584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2" name="CustomShape 2"/>
          <p:cNvSpPr/>
          <p:nvPr/>
        </p:nvSpPr>
        <p:spPr>
          <a:xfrm>
            <a:off x="3363480" y="2927880"/>
            <a:ext cx="3751560" cy="100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GB" sz="6000" spc="-1" strike="noStrike">
                <a:solidFill>
                  <a:srgbClr val="ffffff"/>
                </a:solidFill>
                <a:latin typeface="Calibri"/>
                <a:ea typeface="DejaVu Sans"/>
              </a:rPr>
              <a:t>Thank you  </a:t>
            </a:r>
            <a:endParaRPr b="0" lang="en-GB" sz="6000" spc="-1" strike="noStrike">
              <a:latin typeface="Arial"/>
            </a:endParaRPr>
          </a:p>
        </p:txBody>
      </p:sp>
      <p:pic>
        <p:nvPicPr>
          <p:cNvPr id="2163" name="Picture 3" descr=""/>
          <p:cNvPicPr/>
          <p:nvPr/>
        </p:nvPicPr>
        <p:blipFill>
          <a:blip r:embed="rId1"/>
          <a:stretch/>
        </p:blipFill>
        <p:spPr>
          <a:xfrm>
            <a:off x="7396920" y="3322440"/>
            <a:ext cx="343800" cy="355320"/>
          </a:xfrm>
          <a:prstGeom prst="rect">
            <a:avLst/>
          </a:prstGeom>
          <a:ln>
            <a:noFill/>
          </a:ln>
        </p:spPr>
      </p:pic>
      <p:pic>
        <p:nvPicPr>
          <p:cNvPr id="2164" name="Picture 6" descr=""/>
          <p:cNvPicPr/>
          <p:nvPr/>
        </p:nvPicPr>
        <p:blipFill>
          <a:blip r:embed="rId2"/>
          <a:stretch/>
        </p:blipFill>
        <p:spPr>
          <a:xfrm rot="399600">
            <a:off x="7551360" y="1986840"/>
            <a:ext cx="260280" cy="121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Placeholder 6" descr=""/>
          <p:cNvPicPr/>
          <p:nvPr/>
        </p:nvPicPr>
        <p:blipFill>
          <a:blip r:embed="rId1"/>
          <a:srcRect l="31127" t="13576" r="0" b="20255"/>
          <a:stretch/>
        </p:blipFill>
        <p:spPr>
          <a:xfrm>
            <a:off x="0" y="0"/>
            <a:ext cx="12189960" cy="6174720"/>
          </a:xfrm>
          <a:prstGeom prst="rect">
            <a:avLst/>
          </a:prstGeom>
          <a:ln>
            <a:noFill/>
          </a:ln>
        </p:spPr>
      </p:pic>
      <p:sp>
        <p:nvSpPr>
          <p:cNvPr id="224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1060920" y="4952880"/>
            <a:ext cx="8736480" cy="94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595959"/>
                </a:solidFill>
                <a:latin typeface="Calibri"/>
                <a:ea typeface="DejaVu Sans"/>
              </a:rPr>
              <a:t>Functional tests that flash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595959"/>
                </a:solidFill>
                <a:latin typeface="Calibri"/>
                <a:ea typeface="DejaVu Sans"/>
              </a:rPr>
              <a:t>Non-exhaustive functional tests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60DBAA99-B092-4465-AB2B-975E2631A59B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7" descr=""/>
          <p:cNvPicPr/>
          <p:nvPr/>
        </p:nvPicPr>
        <p:blipFill>
          <a:blip r:embed="rId1"/>
          <a:stretch/>
        </p:blipFill>
        <p:spPr>
          <a:xfrm>
            <a:off x="2818800" y="1095120"/>
            <a:ext cx="5965920" cy="1169280"/>
          </a:xfrm>
          <a:prstGeom prst="rect">
            <a:avLst/>
          </a:prstGeom>
          <a:ln>
            <a:noFill/>
          </a:ln>
        </p:spPr>
      </p:pic>
      <p:sp>
        <p:nvSpPr>
          <p:cNvPr id="228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62AAF365-FE23-47DD-A168-7EB79562F59D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230" name="Picture 3" descr=""/>
          <p:cNvPicPr/>
          <p:nvPr/>
        </p:nvPicPr>
        <p:blipFill>
          <a:blip r:embed="rId2"/>
          <a:stretch/>
        </p:blipFill>
        <p:spPr>
          <a:xfrm>
            <a:off x="3149280" y="2317320"/>
            <a:ext cx="575280" cy="2669040"/>
          </a:xfrm>
          <a:prstGeom prst="rect">
            <a:avLst/>
          </a:prstGeom>
          <a:ln>
            <a:noFill/>
          </a:ln>
        </p:spPr>
      </p:pic>
      <p:pic>
        <p:nvPicPr>
          <p:cNvPr id="231" name="Picture 4" descr=""/>
          <p:cNvPicPr/>
          <p:nvPr/>
        </p:nvPicPr>
        <p:blipFill>
          <a:blip r:embed="rId3"/>
          <a:stretch/>
        </p:blipFill>
        <p:spPr>
          <a:xfrm>
            <a:off x="5559120" y="2333520"/>
            <a:ext cx="575280" cy="2669040"/>
          </a:xfrm>
          <a:prstGeom prst="rect">
            <a:avLst/>
          </a:prstGeom>
          <a:ln>
            <a:noFill/>
          </a:ln>
        </p:spPr>
      </p:pic>
      <p:pic>
        <p:nvPicPr>
          <p:cNvPr id="232" name="Picture 5" descr=""/>
          <p:cNvPicPr/>
          <p:nvPr/>
        </p:nvPicPr>
        <p:blipFill>
          <a:blip r:embed="rId4"/>
          <a:stretch/>
        </p:blipFill>
        <p:spPr>
          <a:xfrm>
            <a:off x="7969320" y="2333520"/>
            <a:ext cx="575280" cy="2669040"/>
          </a:xfrm>
          <a:prstGeom prst="rect">
            <a:avLst/>
          </a:prstGeom>
          <a:ln>
            <a:noFill/>
          </a:ln>
        </p:spPr>
      </p:pic>
      <p:sp>
        <p:nvSpPr>
          <p:cNvPr id="233" name="CustomShape 3"/>
          <p:cNvSpPr/>
          <p:nvPr/>
        </p:nvSpPr>
        <p:spPr>
          <a:xfrm>
            <a:off x="2994120" y="1335240"/>
            <a:ext cx="561492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Behavior 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Driven Development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2403000" y="4977720"/>
            <a:ext cx="201816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Specification by example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4792680" y="4977720"/>
            <a:ext cx="201816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Functional 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tests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36" name="CustomShape 6"/>
          <p:cNvSpPr/>
          <p:nvPr/>
        </p:nvSpPr>
        <p:spPr>
          <a:xfrm>
            <a:off x="7247880" y="4977720"/>
            <a:ext cx="201816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Executable documentation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Introduction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Specification by an example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98C073D1-D464-4AA5-9237-530C2142DEEB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8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838080" y="1539000"/>
            <a:ext cx="10513440" cy="4502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Scenario: suggested suggestions are popular, available and adapted to the age of the user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Given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and he is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and the popular categories for this age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and the available books for those categories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bookId | bookTitle                 | categoryId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lv11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lv21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When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Then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bookId   | bookTitle                   | categoryId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lv11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|</a:t>
            </a: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82" descr=""/>
          <p:cNvPicPr/>
          <p:nvPr/>
        </p:nvPicPr>
        <p:blipFill>
          <a:blip r:embed="rId1"/>
          <a:stretch/>
        </p:blipFill>
        <p:spPr>
          <a:xfrm>
            <a:off x="9088920" y="4232160"/>
            <a:ext cx="1227600" cy="1227600"/>
          </a:xfrm>
          <a:prstGeom prst="rect">
            <a:avLst/>
          </a:prstGeom>
          <a:ln>
            <a:noFill/>
          </a:ln>
        </p:spPr>
      </p:pic>
      <p:sp>
        <p:nvSpPr>
          <p:cNvPr id="241" name="CustomShape 1"/>
          <p:cNvSpPr/>
          <p:nvPr/>
        </p:nvSpPr>
        <p:spPr>
          <a:xfrm>
            <a:off x="9284760" y="4426920"/>
            <a:ext cx="835920" cy="835920"/>
          </a:xfrm>
          <a:prstGeom prst="diamond">
            <a:avLst/>
          </a:prstGeom>
          <a:solidFill>
            <a:srgbClr val="fff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2"/>
          <p:cNvSpPr/>
          <p:nvPr/>
        </p:nvSpPr>
        <p:spPr>
          <a:xfrm>
            <a:off x="838080" y="365040"/>
            <a:ext cx="10513440" cy="9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Introduction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Functional tests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838080" y="6356520"/>
            <a:ext cx="12474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66887258-2044-46D6-A16C-E5CD97A6EB3B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2693160" y="1341720"/>
            <a:ext cx="1958760" cy="19641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5"/>
          <p:cNvSpPr/>
          <p:nvPr/>
        </p:nvSpPr>
        <p:spPr>
          <a:xfrm>
            <a:off x="6877440" y="1378800"/>
            <a:ext cx="1958760" cy="19641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6" name="Picture 19" descr=""/>
          <p:cNvPicPr/>
          <p:nvPr/>
        </p:nvPicPr>
        <p:blipFill>
          <a:blip r:embed="rId2"/>
          <a:stretch/>
        </p:blipFill>
        <p:spPr>
          <a:xfrm>
            <a:off x="978120" y="1711080"/>
            <a:ext cx="1227600" cy="1227600"/>
          </a:xfrm>
          <a:prstGeom prst="rect">
            <a:avLst/>
          </a:prstGeom>
          <a:ln>
            <a:noFill/>
          </a:ln>
        </p:spPr>
      </p:pic>
      <p:sp>
        <p:nvSpPr>
          <p:cNvPr id="247" name="Line 6"/>
          <p:cNvSpPr/>
          <p:nvPr/>
        </p:nvSpPr>
        <p:spPr>
          <a:xfrm>
            <a:off x="3030840" y="2342880"/>
            <a:ext cx="192024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48" name="CustomShape 7"/>
          <p:cNvSpPr/>
          <p:nvPr/>
        </p:nvSpPr>
        <p:spPr>
          <a:xfrm>
            <a:off x="3338280" y="2164320"/>
            <a:ext cx="990720" cy="320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8"/>
          <p:cNvSpPr/>
          <p:nvPr/>
        </p:nvSpPr>
        <p:spPr>
          <a:xfrm>
            <a:off x="3338280" y="2181600"/>
            <a:ext cx="990720" cy="5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9"/>
          <p:cNvSpPr/>
          <p:nvPr/>
        </p:nvSpPr>
        <p:spPr>
          <a:xfrm>
            <a:off x="3367440" y="2181600"/>
            <a:ext cx="9313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51" name="CustomShape 10"/>
          <p:cNvSpPr/>
          <p:nvPr/>
        </p:nvSpPr>
        <p:spPr>
          <a:xfrm>
            <a:off x="4474080" y="2172960"/>
            <a:ext cx="990720" cy="320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11"/>
          <p:cNvSpPr/>
          <p:nvPr/>
        </p:nvSpPr>
        <p:spPr>
          <a:xfrm>
            <a:off x="4474080" y="2190240"/>
            <a:ext cx="990720" cy="5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12"/>
          <p:cNvSpPr/>
          <p:nvPr/>
        </p:nvSpPr>
        <p:spPr>
          <a:xfrm>
            <a:off x="4503240" y="2190240"/>
            <a:ext cx="9313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SEARCH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54" name="CustomShape 13"/>
          <p:cNvSpPr/>
          <p:nvPr/>
        </p:nvSpPr>
        <p:spPr>
          <a:xfrm>
            <a:off x="2202480" y="2164320"/>
            <a:ext cx="990720" cy="320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14"/>
          <p:cNvSpPr/>
          <p:nvPr/>
        </p:nvSpPr>
        <p:spPr>
          <a:xfrm>
            <a:off x="2202480" y="2181600"/>
            <a:ext cx="990720" cy="5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15"/>
          <p:cNvSpPr/>
          <p:nvPr/>
        </p:nvSpPr>
        <p:spPr>
          <a:xfrm>
            <a:off x="2231640" y="2181600"/>
            <a:ext cx="9313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CATEGORIES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57" name="Line 16"/>
          <p:cNvSpPr/>
          <p:nvPr/>
        </p:nvSpPr>
        <p:spPr>
          <a:xfrm>
            <a:off x="7762320" y="1947600"/>
            <a:ext cx="326520" cy="360"/>
          </a:xfrm>
          <a:prstGeom prst="line">
            <a:avLst/>
          </a:prstGeom>
          <a:ln w="25560">
            <a:solidFill>
              <a:srgbClr val="1f7079"/>
            </a:solidFill>
            <a:round/>
            <a:headEnd len="med" type="triangle" w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58" name="CustomShape 17"/>
          <p:cNvSpPr/>
          <p:nvPr/>
        </p:nvSpPr>
        <p:spPr>
          <a:xfrm>
            <a:off x="6745680" y="1665720"/>
            <a:ext cx="990720" cy="491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18"/>
          <p:cNvSpPr/>
          <p:nvPr/>
        </p:nvSpPr>
        <p:spPr>
          <a:xfrm>
            <a:off x="6745680" y="1692000"/>
            <a:ext cx="990720" cy="8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19"/>
          <p:cNvSpPr/>
          <p:nvPr/>
        </p:nvSpPr>
        <p:spPr>
          <a:xfrm>
            <a:off x="6774840" y="1692000"/>
            <a:ext cx="931320" cy="46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WebService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61" name="CustomShape 20"/>
          <p:cNvSpPr/>
          <p:nvPr/>
        </p:nvSpPr>
        <p:spPr>
          <a:xfrm>
            <a:off x="8126280" y="1665720"/>
            <a:ext cx="990720" cy="491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21"/>
          <p:cNvSpPr/>
          <p:nvPr/>
        </p:nvSpPr>
        <p:spPr>
          <a:xfrm>
            <a:off x="8126280" y="1692000"/>
            <a:ext cx="990720" cy="8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22"/>
          <p:cNvSpPr/>
          <p:nvPr/>
        </p:nvSpPr>
        <p:spPr>
          <a:xfrm>
            <a:off x="8155440" y="1692000"/>
            <a:ext cx="931320" cy="46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Reports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64" name="CustomShape 23"/>
          <p:cNvSpPr/>
          <p:nvPr/>
        </p:nvSpPr>
        <p:spPr>
          <a:xfrm>
            <a:off x="6745320" y="2529360"/>
            <a:ext cx="990720" cy="491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24"/>
          <p:cNvSpPr/>
          <p:nvPr/>
        </p:nvSpPr>
        <p:spPr>
          <a:xfrm>
            <a:off x="6745320" y="2555640"/>
            <a:ext cx="990720" cy="8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25"/>
          <p:cNvSpPr/>
          <p:nvPr/>
        </p:nvSpPr>
        <p:spPr>
          <a:xfrm>
            <a:off x="6774120" y="2555640"/>
            <a:ext cx="931320" cy="46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Cache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67" name="Line 26"/>
          <p:cNvSpPr/>
          <p:nvPr/>
        </p:nvSpPr>
        <p:spPr>
          <a:xfrm>
            <a:off x="7256880" y="2198160"/>
            <a:ext cx="360" cy="326520"/>
          </a:xfrm>
          <a:prstGeom prst="line">
            <a:avLst/>
          </a:prstGeom>
          <a:ln w="25560">
            <a:solidFill>
              <a:srgbClr val="1f7079"/>
            </a:solidFill>
            <a:round/>
            <a:tailEnd len="med" type="triangle" w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68" name="CustomShape 27"/>
          <p:cNvSpPr/>
          <p:nvPr/>
        </p:nvSpPr>
        <p:spPr>
          <a:xfrm>
            <a:off x="7064640" y="3992760"/>
            <a:ext cx="1719720" cy="1719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28"/>
          <p:cNvSpPr/>
          <p:nvPr/>
        </p:nvSpPr>
        <p:spPr>
          <a:xfrm>
            <a:off x="2812680" y="3992760"/>
            <a:ext cx="1719720" cy="1719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29"/>
          <p:cNvSpPr/>
          <p:nvPr/>
        </p:nvSpPr>
        <p:spPr>
          <a:xfrm>
            <a:off x="2693160" y="3870720"/>
            <a:ext cx="1958760" cy="19641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BDD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71" name="CustomShape 30"/>
          <p:cNvSpPr/>
          <p:nvPr/>
        </p:nvSpPr>
        <p:spPr>
          <a:xfrm>
            <a:off x="2693160" y="3248640"/>
            <a:ext cx="201816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Between systems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72" name="CustomShape 31"/>
          <p:cNvSpPr/>
          <p:nvPr/>
        </p:nvSpPr>
        <p:spPr>
          <a:xfrm>
            <a:off x="5890320" y="3258360"/>
            <a:ext cx="395244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On a system between components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73" name="CustomShape 32"/>
          <p:cNvSpPr/>
          <p:nvPr/>
        </p:nvSpPr>
        <p:spPr>
          <a:xfrm>
            <a:off x="2691000" y="5740560"/>
            <a:ext cx="201816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On a component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74" name="CustomShape 33"/>
          <p:cNvSpPr/>
          <p:nvPr/>
        </p:nvSpPr>
        <p:spPr>
          <a:xfrm>
            <a:off x="6895080" y="5740560"/>
            <a:ext cx="201816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On a class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275" name="Picture 80" descr=""/>
          <p:cNvPicPr/>
          <p:nvPr/>
        </p:nvPicPr>
        <p:blipFill>
          <a:blip r:embed="rId3"/>
          <a:stretch/>
        </p:blipFill>
        <p:spPr>
          <a:xfrm>
            <a:off x="7064640" y="4266000"/>
            <a:ext cx="1719720" cy="1284480"/>
          </a:xfrm>
          <a:prstGeom prst="rect">
            <a:avLst/>
          </a:prstGeom>
          <a:ln>
            <a:noFill/>
          </a:ln>
        </p:spPr>
      </p:pic>
      <p:sp>
        <p:nvSpPr>
          <p:cNvPr id="276" name="CustomShape 34"/>
          <p:cNvSpPr/>
          <p:nvPr/>
        </p:nvSpPr>
        <p:spPr>
          <a:xfrm>
            <a:off x="1121760" y="2853720"/>
            <a:ext cx="947520" cy="232920"/>
          </a:xfrm>
          <a:prstGeom prst="rect">
            <a:avLst/>
          </a:prstGeom>
          <a:solidFill>
            <a:srgbClr val="ffff01"/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SLOW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77" name="CustomShape 35"/>
          <p:cNvSpPr/>
          <p:nvPr/>
        </p:nvSpPr>
        <p:spPr>
          <a:xfrm>
            <a:off x="9232560" y="5374800"/>
            <a:ext cx="947520" cy="232920"/>
          </a:xfrm>
          <a:prstGeom prst="rect">
            <a:avLst/>
          </a:prstGeom>
          <a:solidFill>
            <a:srgbClr val="ffff01"/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FAST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278" name="Picture 86" descr=""/>
          <p:cNvPicPr/>
          <p:nvPr/>
        </p:nvPicPr>
        <p:blipFill>
          <a:blip r:embed="rId4"/>
          <a:stretch/>
        </p:blipFill>
        <p:spPr>
          <a:xfrm>
            <a:off x="9381960" y="4490640"/>
            <a:ext cx="549000" cy="648720"/>
          </a:xfrm>
          <a:prstGeom prst="rect">
            <a:avLst/>
          </a:prstGeom>
          <a:ln>
            <a:noFill/>
          </a:ln>
        </p:spPr>
      </p:pic>
      <p:sp>
        <p:nvSpPr>
          <p:cNvPr id="279" name="CustomShape 36"/>
          <p:cNvSpPr/>
          <p:nvPr/>
        </p:nvSpPr>
        <p:spPr>
          <a:xfrm>
            <a:off x="1121760" y="3067200"/>
            <a:ext cx="9475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HARD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80" name="CustomShape 37"/>
          <p:cNvSpPr/>
          <p:nvPr/>
        </p:nvSpPr>
        <p:spPr>
          <a:xfrm>
            <a:off x="9238320" y="5594760"/>
            <a:ext cx="94752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EASY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2755</TotalTime>
  <Application>LibreOffice/6.1.5.2$Linux_X86_64 LibreOffice_project/10$Build-2</Application>
  <Words>3412</Words>
  <Paragraphs>718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2018-06-26T12:47:40Z</dcterms:created>
  <dc:creator>Andrius Busilas</dc:creator>
  <dc:description/>
  <dc:language>en-GB</dc:language>
  <cp:lastModifiedBy/>
  <dcterms:modified xsi:type="dcterms:W3CDTF">2019-05-17T09:19:55Z</dcterms:modified>
  <cp:revision>121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56</vt:i4>
  </property>
</Properties>
</file>